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  <p:sldMasterId id="2147483684" r:id="rId6"/>
  </p:sldMasterIdLst>
  <p:notesMasterIdLst>
    <p:notesMasterId r:id="rId14"/>
  </p:notesMasterIdLst>
  <p:sldIdLst>
    <p:sldId id="256" r:id="rId7"/>
    <p:sldId id="271" r:id="rId8"/>
    <p:sldId id="275" r:id="rId9"/>
    <p:sldId id="260" r:id="rId10"/>
    <p:sldId id="276" r:id="rId11"/>
    <p:sldId id="265" r:id="rId12"/>
    <p:sldId id="264" r:id="rId13"/>
  </p:sldIdLst>
  <p:sldSz cx="12192000" cy="6858000"/>
  <p:notesSz cx="7315200" cy="9601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B88957-FAD8-45A7-B7FD-77AA10D90021}" v="1" dt="2021-04-14T08:54:09.310"/>
    <p1510:client id="{5954A20E-DC14-4441-9C60-8AD098DA42DA}" v="2" dt="2021-04-14T08:53:35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89970F2-AF46-4746-A1ED-75623D1B3428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FCC093D-ED39-4D7D-AD0C-AED9EB4C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8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454025"/>
            <a:ext cx="6445250" cy="362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110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en-US" sz="1100"/>
              <a:pPr/>
              <a:t>3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1808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0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-14288"/>
            <a:ext cx="12192000" cy="6872288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2" y="441325"/>
            <a:ext cx="11306175" cy="1932254"/>
          </a:xfrm>
        </p:spPr>
        <p:txBody>
          <a:bodyPr anchor="t">
            <a:normAutofit/>
          </a:bodyPr>
          <a:lstStyle>
            <a:lvl1pPr algn="l">
              <a:lnSpc>
                <a:spcPts val="7800"/>
              </a:lnSpc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13" y="2497183"/>
            <a:ext cx="4681537" cy="327179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57" y="5978542"/>
            <a:ext cx="1602337" cy="468873"/>
          </a:xfrm>
          <a:blipFill>
            <a:blip r:embed="rId2"/>
            <a:srcRect/>
            <a:stretch>
              <a:fillRect l="1326" r="1326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/>
              <a:t> 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2313511" y="-1"/>
            <a:ext cx="2199212" cy="6858001"/>
            <a:chOff x="-2313511" y="-1"/>
            <a:chExt cx="2199212" cy="6858001"/>
          </a:xfrm>
        </p:grpSpPr>
        <p:sp>
          <p:nvSpPr>
            <p:cNvPr id="7" name="Rectangle 6"/>
            <p:cNvSpPr/>
            <p:nvPr userDrawn="1"/>
          </p:nvSpPr>
          <p:spPr>
            <a:xfrm>
              <a:off x="-2313511" y="-1"/>
              <a:ext cx="2199212" cy="685800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-2250351" y="66675"/>
              <a:ext cx="2136052" cy="1158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 create your presentation, choose a template for each slide.</a:t>
              </a:r>
            </a:p>
            <a:p>
              <a:pPr rtl="0"/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/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/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154536" y="717549"/>
              <a:ext cx="1754486" cy="581207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12306300" y="-2"/>
            <a:ext cx="2232838" cy="6858002"/>
            <a:chOff x="12306300" y="-2"/>
            <a:chExt cx="2232838" cy="685800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2339926" y="-2"/>
              <a:ext cx="2199212" cy="685800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12306300" y="76200"/>
              <a:ext cx="2232838" cy="605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Footer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You can add a descriptive text in the footer, such as Internal/External/Confidential.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 add footer, select the tab Insert and then click Header &amp; Footer. Make your changes in the dialog and select Apply to all.</a:t>
              </a: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Delete bullets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If you would like to type a text without bullets, stand in the beginning of the row, and press Backspace to remove the bullet. 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Subheading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need a subhead in the text, remove the bullet and make the subhead text bold.</a:t>
              </a:r>
            </a:p>
            <a:p>
              <a:pPr rtl="0">
                <a:lnSpc>
                  <a:spcPct val="110000"/>
                </a:lnSpc>
              </a:pPr>
              <a:br>
                <a:rPr lang="sv-SE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sv-SE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Tables and charts</a:t>
              </a: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create a table or a diagram, the Telenor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colours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are pre-selected for you.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0" marR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Images are a powerful element of a presentation. Please select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colourful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images with bright light when possible.</a:t>
              </a:r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324561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2020.06.11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E9A0-5DCB-4B48-B9FD-883BA19030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42913" y="1520825"/>
            <a:ext cx="5473700" cy="42481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275388" y="1520825"/>
            <a:ext cx="5473700" cy="42481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903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2020.06.11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E9A0-5DCB-4B48-B9FD-883BA19030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520825"/>
            <a:ext cx="1981200" cy="65634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/>
              <a:t>Add Category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913" y="2345167"/>
            <a:ext cx="1981200" cy="3423808"/>
          </a:xfrm>
        </p:spPr>
        <p:txBody>
          <a:bodyPr>
            <a:normAutofit/>
          </a:bodyPr>
          <a:lstStyle>
            <a:lvl1pPr marL="182563" indent="-182563"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82888" y="1520825"/>
            <a:ext cx="1981200" cy="65634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/>
              <a:t>Add Category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782888" y="2345167"/>
            <a:ext cx="1981200" cy="3423808"/>
          </a:xfrm>
        </p:spPr>
        <p:txBody>
          <a:bodyPr>
            <a:normAutofit/>
          </a:bodyPr>
          <a:lstStyle>
            <a:lvl1pPr marL="182563" indent="-182563"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122863" y="1520825"/>
            <a:ext cx="1981200" cy="65634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/>
              <a:t>Add Category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5122863" y="2345167"/>
            <a:ext cx="1981200" cy="3423808"/>
          </a:xfrm>
        </p:spPr>
        <p:txBody>
          <a:bodyPr>
            <a:normAutofit/>
          </a:bodyPr>
          <a:lstStyle>
            <a:lvl1pPr marL="182563" indent="-182563"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7464425" y="1520825"/>
            <a:ext cx="1981200" cy="65634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/>
              <a:t>Add Category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7464425" y="2345167"/>
            <a:ext cx="1981200" cy="3423808"/>
          </a:xfrm>
        </p:spPr>
        <p:txBody>
          <a:bodyPr>
            <a:normAutofit/>
          </a:bodyPr>
          <a:lstStyle>
            <a:lvl1pPr marL="182563" indent="-182563"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9767888" y="1520825"/>
            <a:ext cx="1981200" cy="65634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/>
              <a:t>Add Category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9767888" y="2345167"/>
            <a:ext cx="1981200" cy="3423808"/>
          </a:xfrm>
        </p:spPr>
        <p:txBody>
          <a:bodyPr>
            <a:normAutofit/>
          </a:bodyPr>
          <a:lstStyle>
            <a:lvl1pPr marL="182563" indent="-182563"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913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  <p15:guide id="2" pos="3001" userDrawn="1">
          <p15:clr>
            <a:srgbClr val="FBAE40"/>
          </p15:clr>
        </p15:guide>
        <p15:guide id="3" pos="6153" userDrawn="1">
          <p15:clr>
            <a:srgbClr val="FBAE40"/>
          </p15:clr>
        </p15:guide>
        <p15:guide id="4" pos="5949" userDrawn="1">
          <p15:clr>
            <a:srgbClr val="FBAE40"/>
          </p15:clr>
        </p15:guide>
        <p15:guide id="5" pos="1753" userDrawn="1">
          <p15:clr>
            <a:srgbClr val="FBAE40"/>
          </p15:clr>
        </p15:guide>
        <p15:guide id="6" pos="3228" userDrawn="1">
          <p15:clr>
            <a:srgbClr val="FBAE40"/>
          </p15:clr>
        </p15:guide>
        <p15:guide id="7" pos="4475" userDrawn="1">
          <p15:clr>
            <a:srgbClr val="FBAE40"/>
          </p15:clr>
        </p15:guide>
        <p15:guide id="8" pos="470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2020.06.11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E9A0-5DCB-4B48-B9FD-883BA19030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3821315"/>
            <a:ext cx="1981200" cy="593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/>
              <a:t>Add Category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913" y="4604273"/>
            <a:ext cx="1981200" cy="1164702"/>
          </a:xfrm>
        </p:spPr>
        <p:txBody>
          <a:bodyPr>
            <a:normAutofit/>
          </a:bodyPr>
          <a:lstStyle>
            <a:lvl1pPr marL="182563" indent="-182563"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82888" y="3821315"/>
            <a:ext cx="1981200" cy="593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/>
              <a:t>Add Category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782888" y="4604273"/>
            <a:ext cx="1981200" cy="1164702"/>
          </a:xfrm>
        </p:spPr>
        <p:txBody>
          <a:bodyPr>
            <a:normAutofit/>
          </a:bodyPr>
          <a:lstStyle>
            <a:lvl1pPr marL="182563" indent="-182563"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122863" y="3821315"/>
            <a:ext cx="1981200" cy="593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/>
              <a:t>Add Category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5122863" y="4604273"/>
            <a:ext cx="1981200" cy="1164702"/>
          </a:xfrm>
        </p:spPr>
        <p:txBody>
          <a:bodyPr>
            <a:normAutofit/>
          </a:bodyPr>
          <a:lstStyle>
            <a:lvl1pPr marL="182563" indent="-182563"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7464425" y="3821315"/>
            <a:ext cx="1981200" cy="593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/>
              <a:t>Add Category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7464425" y="4604273"/>
            <a:ext cx="1981200" cy="1164702"/>
          </a:xfrm>
        </p:spPr>
        <p:txBody>
          <a:bodyPr>
            <a:normAutofit/>
          </a:bodyPr>
          <a:lstStyle>
            <a:lvl1pPr marL="182563" indent="-182563"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9767888" y="3821315"/>
            <a:ext cx="1981200" cy="593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/>
              <a:t>Add Category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9767888" y="4604273"/>
            <a:ext cx="1981200" cy="1164702"/>
          </a:xfrm>
        </p:spPr>
        <p:txBody>
          <a:bodyPr>
            <a:normAutofit/>
          </a:bodyPr>
          <a:lstStyle>
            <a:lvl1pPr marL="182563" indent="-182563"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42913" y="1520825"/>
            <a:ext cx="1981200" cy="2048078"/>
          </a:xfrm>
          <a:solidFill>
            <a:schemeClr val="bg2">
              <a:lumMod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2782888" y="1520825"/>
            <a:ext cx="1981200" cy="2048078"/>
          </a:xfrm>
          <a:solidFill>
            <a:schemeClr val="bg2">
              <a:lumMod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5105400" y="1520825"/>
            <a:ext cx="1981200" cy="2048078"/>
          </a:xfrm>
          <a:solidFill>
            <a:schemeClr val="bg2">
              <a:lumMod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7462838" y="1520825"/>
            <a:ext cx="1981200" cy="2048078"/>
          </a:xfrm>
          <a:solidFill>
            <a:schemeClr val="bg2">
              <a:lumMod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9767888" y="1520825"/>
            <a:ext cx="1981200" cy="2048078"/>
          </a:xfrm>
          <a:solidFill>
            <a:schemeClr val="bg2">
              <a:lumMod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12306300" y="-2"/>
            <a:ext cx="2232838" cy="6858002"/>
            <a:chOff x="12306300" y="-2"/>
            <a:chExt cx="2232838" cy="6858002"/>
          </a:xfrm>
        </p:grpSpPr>
        <p:sp>
          <p:nvSpPr>
            <p:cNvPr id="30" name="Rectangle 29"/>
            <p:cNvSpPr/>
            <p:nvPr userDrawn="1"/>
          </p:nvSpPr>
          <p:spPr>
            <a:xfrm>
              <a:off x="12339926" y="-2"/>
              <a:ext cx="2199212" cy="685800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 userDrawn="1"/>
          </p:nvSpPr>
          <p:spPr>
            <a:xfrm>
              <a:off x="12306300" y="76200"/>
              <a:ext cx="2232838" cy="6423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Footer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You can add a descriptive text in the footer, such as Internal/External/Confidential.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 add footer, select the tab Insert and then click Header &amp; Footer. Make your changes in the dialog and select Apply to all.</a:t>
              </a: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Delete bullets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If you would like to type a text without bullets, stand in the beginning of the row, and press Backspace to remove the bullet. 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Subheading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need a subhead in the text, remove the bullet and make the subhead text bold.</a:t>
              </a:r>
            </a:p>
            <a:p>
              <a:pPr rtl="0">
                <a:lnSpc>
                  <a:spcPct val="110000"/>
                </a:lnSpc>
              </a:pPr>
              <a:br>
                <a:rPr lang="sv-SE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sv-SE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Tables and charts</a:t>
              </a: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create a table or a diagram, the Telenor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colours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are pre-selected for you.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0" marR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Images are a powerful element of a presentation. Please select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colourful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images with bright light when possible.</a:t>
              </a:r>
            </a:p>
            <a:p>
              <a:pPr>
                <a:lnSpc>
                  <a:spcPct val="110000"/>
                </a:lnSpc>
              </a:pPr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177596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>
          <p15:clr>
            <a:srgbClr val="FBAE40"/>
          </p15:clr>
        </p15:guide>
        <p15:guide id="2" pos="3001">
          <p15:clr>
            <a:srgbClr val="FBAE40"/>
          </p15:clr>
        </p15:guide>
        <p15:guide id="3" pos="6153">
          <p15:clr>
            <a:srgbClr val="FBAE40"/>
          </p15:clr>
        </p15:guide>
        <p15:guide id="4" pos="5949">
          <p15:clr>
            <a:srgbClr val="FBAE40"/>
          </p15:clr>
        </p15:guide>
        <p15:guide id="5" pos="1753">
          <p15:clr>
            <a:srgbClr val="FBAE40"/>
          </p15:clr>
        </p15:guide>
        <p15:guide id="6" pos="3228">
          <p15:clr>
            <a:srgbClr val="FBAE40"/>
          </p15:clr>
        </p15:guide>
        <p15:guide id="7" pos="4475">
          <p15:clr>
            <a:srgbClr val="FBAE40"/>
          </p15:clr>
        </p15:guide>
        <p15:guide id="8" pos="470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2020.06.11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E9A0-5DCB-4B48-B9FD-883BA1903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08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El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" r="8076" b="3395"/>
          <a:stretch/>
        </p:blipFill>
        <p:spPr>
          <a:xfrm>
            <a:off x="6263992" y="-13649"/>
            <a:ext cx="5923459" cy="6864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441324"/>
            <a:ext cx="5473700" cy="8270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1519237"/>
            <a:ext cx="5473700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2020.06.11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E9A0-5DCB-4B48-B9FD-883BA1903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37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El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7648" b="3042"/>
          <a:stretch/>
        </p:blipFill>
        <p:spPr>
          <a:xfrm>
            <a:off x="6275962" y="0"/>
            <a:ext cx="591603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441324"/>
            <a:ext cx="5473700" cy="8270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1519237"/>
            <a:ext cx="5473700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2020.06.11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E9A0-5DCB-4B48-B9FD-883BA1903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61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2" y="441325"/>
            <a:ext cx="11306175" cy="827088"/>
          </a:xfrm>
        </p:spPr>
        <p:txBody>
          <a:bodyPr anchor="t">
            <a:noAutofit/>
          </a:bodyPr>
          <a:lstStyle>
            <a:lvl1pPr algn="l">
              <a:lnSpc>
                <a:spcPts val="5550"/>
              </a:lnSpc>
              <a:defRPr sz="5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13" y="1520826"/>
            <a:ext cx="4681537" cy="120086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b="2238"/>
          <a:stretch/>
        </p:blipFill>
        <p:spPr>
          <a:xfrm>
            <a:off x="-1" y="2623230"/>
            <a:ext cx="7898749" cy="42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38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2" y="441325"/>
            <a:ext cx="11306175" cy="827088"/>
          </a:xfrm>
        </p:spPr>
        <p:txBody>
          <a:bodyPr anchor="t">
            <a:noAutofit/>
          </a:bodyPr>
          <a:lstStyle>
            <a:lvl1pPr algn="l">
              <a:lnSpc>
                <a:spcPts val="5550"/>
              </a:lnSpc>
              <a:defRPr sz="5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13" y="1520826"/>
            <a:ext cx="4681537" cy="120086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2" b="1704"/>
          <a:stretch/>
        </p:blipFill>
        <p:spPr>
          <a:xfrm>
            <a:off x="5295332" y="1561769"/>
            <a:ext cx="6896668" cy="52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80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2524" b="58585"/>
          <a:stretch/>
        </p:blipFill>
        <p:spPr>
          <a:xfrm>
            <a:off x="4528834" y="2162200"/>
            <a:ext cx="7663166" cy="46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2" y="441325"/>
            <a:ext cx="11306175" cy="827088"/>
          </a:xfrm>
        </p:spPr>
        <p:txBody>
          <a:bodyPr anchor="t">
            <a:noAutofit/>
          </a:bodyPr>
          <a:lstStyle>
            <a:lvl1pPr algn="l">
              <a:lnSpc>
                <a:spcPts val="5550"/>
              </a:lnSpc>
              <a:defRPr sz="5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13" y="1520826"/>
            <a:ext cx="4681537" cy="120086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1451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-14288"/>
            <a:ext cx="12192000" cy="6872288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2020.06.11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Interal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38E9A0-5DCB-4B48-B9FD-883BA19030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2306300" y="-2"/>
            <a:ext cx="2232838" cy="6858002"/>
            <a:chOff x="12306300" y="-2"/>
            <a:chExt cx="2232838" cy="6858002"/>
          </a:xfrm>
        </p:grpSpPr>
        <p:sp>
          <p:nvSpPr>
            <p:cNvPr id="10" name="Rectangle 9"/>
            <p:cNvSpPr/>
            <p:nvPr userDrawn="1"/>
          </p:nvSpPr>
          <p:spPr>
            <a:xfrm>
              <a:off x="12339926" y="-2"/>
              <a:ext cx="2199212" cy="685800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12306300" y="76200"/>
              <a:ext cx="2232838" cy="6423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Footer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You can add a descriptive text in the footer, such as Internal/External/Confidential.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 add footer, select the tab Insert and then click Header &amp; Footer. Make your changes in the dialog and select Apply to all.</a:t>
              </a: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Delete bullets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If you would like to type a text without bullets, stand in the beginning of the row, and press Backspace to remove the bullet. 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Subheading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need a subhead in the text, remove the bullet and make the subhead text bold.</a:t>
              </a:r>
            </a:p>
            <a:p>
              <a:pPr rtl="0">
                <a:lnSpc>
                  <a:spcPct val="110000"/>
                </a:lnSpc>
              </a:pPr>
              <a:br>
                <a:rPr lang="sv-SE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sv-SE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Tables and charts</a:t>
              </a: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create a table or a diagram, the Telenor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colours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are pre-selected for you.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0" marR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Images are a powerful element of a presentation. Please select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colourful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images with bright light when possible.</a:t>
              </a:r>
            </a:p>
            <a:p>
              <a:pPr>
                <a:lnSpc>
                  <a:spcPct val="110000"/>
                </a:lnSpc>
              </a:pPr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151994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6" b="2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2" y="441325"/>
            <a:ext cx="11306175" cy="1932254"/>
          </a:xfrm>
        </p:spPr>
        <p:txBody>
          <a:bodyPr anchor="t">
            <a:normAutofit/>
          </a:bodyPr>
          <a:lstStyle>
            <a:lvl1pPr algn="l">
              <a:lnSpc>
                <a:spcPts val="7800"/>
              </a:lnSpc>
              <a:defRPr sz="7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13" y="2497183"/>
            <a:ext cx="4681537" cy="327179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11" y="5978276"/>
            <a:ext cx="1551435" cy="466345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-2313511" y="-1"/>
            <a:ext cx="2199212" cy="6858001"/>
            <a:chOff x="-2313511" y="-1"/>
            <a:chExt cx="2199212" cy="6858001"/>
          </a:xfrm>
        </p:grpSpPr>
        <p:sp>
          <p:nvSpPr>
            <p:cNvPr id="7" name="Rectangle 6"/>
            <p:cNvSpPr/>
            <p:nvPr userDrawn="1"/>
          </p:nvSpPr>
          <p:spPr>
            <a:xfrm>
              <a:off x="-2313511" y="-1"/>
              <a:ext cx="2199212" cy="685800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-2250351" y="66675"/>
              <a:ext cx="2136052" cy="1158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 create your presentation, choose a template for each slide.</a:t>
              </a:r>
            </a:p>
            <a:p>
              <a:pPr rtl="0"/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/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/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154536" y="717549"/>
              <a:ext cx="1754486" cy="581207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12306300" y="-2"/>
            <a:ext cx="2232838" cy="6858002"/>
            <a:chOff x="12306300" y="-2"/>
            <a:chExt cx="2232838" cy="685800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2339926" y="-2"/>
              <a:ext cx="2199212" cy="685800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12306300" y="76200"/>
              <a:ext cx="2232838" cy="605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Footer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You can add a descriptive text in the footer, such as Internal/External/Confidential.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 add footer, select the tab Insert and then click Header &amp; Footer. Make your changes in the dialog and select Apply to all.</a:t>
              </a: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Delete bullets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If you would like to type a text without bullets, stand in the beginning of the row, and press Backspace to remove the bullet. 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Subheading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need a subhead in the text, remove the bullet and make the subhead text bold.</a:t>
              </a:r>
            </a:p>
            <a:p>
              <a:pPr rtl="0">
                <a:lnSpc>
                  <a:spcPct val="110000"/>
                </a:lnSpc>
              </a:pPr>
              <a:br>
                <a:rPr lang="sv-SE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sv-SE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Tables and charts</a:t>
              </a: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create a table or a diagram, the Telenor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colours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are pre-selected for you.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>
                <a:lnSpc>
                  <a:spcPct val="110000"/>
                </a:lnSpc>
              </a:pPr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572834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" t="7015" r="13809" b="68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42914" y="441324"/>
            <a:ext cx="11306174" cy="5378013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2020.06.11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Interal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38E9A0-5DCB-4B48-B9FD-883BA19030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2306300" y="-2"/>
            <a:ext cx="2232838" cy="6858002"/>
            <a:chOff x="12306300" y="-2"/>
            <a:chExt cx="2232838" cy="6858002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2339926" y="-2"/>
              <a:ext cx="2199212" cy="685800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12306300" y="76200"/>
              <a:ext cx="2232838" cy="6423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Footer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You can add a descriptive text in the footer, such as Internal/External/Confidential.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 add footer, select the tab Insert and then click Header &amp; Footer. Make your changes in the dialog and select Apply to all.</a:t>
              </a: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Delete bullets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If you would like to type a text without bullets, stand in the beginning of the row, and press Backspace to remove the bullet. 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Subheading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need a subhead in the text, remove the bullet and make the subhead text bold.</a:t>
              </a:r>
            </a:p>
            <a:p>
              <a:pPr rtl="0">
                <a:lnSpc>
                  <a:spcPct val="110000"/>
                </a:lnSpc>
              </a:pPr>
              <a:br>
                <a:rPr lang="sv-SE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sv-SE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Tables and charts</a:t>
              </a: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create a table or a diagram, the Telenor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colours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are pre-selected for you.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0" marR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Images are a powerful element of a presentation. Please select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colourful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images with bright light when possible.</a:t>
              </a:r>
            </a:p>
            <a:p>
              <a:pPr>
                <a:lnSpc>
                  <a:spcPct val="110000"/>
                </a:lnSpc>
              </a:pPr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2605331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441324"/>
            <a:ext cx="5473700" cy="8270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1519237"/>
            <a:ext cx="5473700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275388" y="-14288"/>
            <a:ext cx="5916612" cy="6872288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2020.06.11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805926" y="6348134"/>
            <a:ext cx="5112000" cy="108000"/>
          </a:xfrm>
        </p:spPr>
        <p:txBody>
          <a:bodyPr/>
          <a:lstStyle/>
          <a:p>
            <a:r>
              <a:rPr lang="en-US"/>
              <a:t>Interal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538E9A0-5DCB-4B48-B9FD-883BA19030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2306300" y="-2"/>
            <a:ext cx="2232838" cy="6858002"/>
            <a:chOff x="12306300" y="-2"/>
            <a:chExt cx="2232838" cy="6858002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2339926" y="-2"/>
              <a:ext cx="2199212" cy="685800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12306300" y="76200"/>
              <a:ext cx="2232838" cy="6423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Footer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You can add a descriptive text in the footer, such as Internal/External/Confidential.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 add footer, select the tab Insert and then click Header &amp; Footer. Make your changes in the dialog and select Apply to all.</a:t>
              </a: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Delete bullets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If you would like to type a text without bullets, stand in the beginning of the row, and press Backspace to remove the bullet. 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Subheading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need a subhead in the text, remove the bullet and make the subhead text bold.</a:t>
              </a:r>
            </a:p>
            <a:p>
              <a:pPr rtl="0">
                <a:lnSpc>
                  <a:spcPct val="110000"/>
                </a:lnSpc>
              </a:pPr>
              <a:br>
                <a:rPr lang="sv-SE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sv-SE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Tables and charts</a:t>
              </a: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create a table or a diagram, the Telenor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colours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are pre-selected for you.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0" marR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Images are a powerful element of a presentation. Please select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colourful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images with bright light when possible.</a:t>
              </a:r>
            </a:p>
            <a:p>
              <a:pPr>
                <a:lnSpc>
                  <a:spcPct val="110000"/>
                </a:lnSpc>
              </a:pPr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75356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41324"/>
            <a:ext cx="3529011" cy="8270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519237"/>
            <a:ext cx="3529011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2288" y="-14288"/>
            <a:ext cx="7859712" cy="6872288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2020.06.11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805926" y="6348134"/>
            <a:ext cx="3168000" cy="108000"/>
          </a:xfrm>
        </p:spPr>
        <p:txBody>
          <a:bodyPr/>
          <a:lstStyle/>
          <a:p>
            <a:r>
              <a:rPr lang="en-US"/>
              <a:t>Interal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538E9A0-5DCB-4B48-B9FD-883BA19030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306300" y="-2"/>
            <a:ext cx="2232838" cy="6858002"/>
            <a:chOff x="12306300" y="-2"/>
            <a:chExt cx="2232838" cy="6858002"/>
          </a:xfrm>
        </p:grpSpPr>
        <p:sp>
          <p:nvSpPr>
            <p:cNvPr id="13" name="Rectangle 12"/>
            <p:cNvSpPr/>
            <p:nvPr userDrawn="1"/>
          </p:nvSpPr>
          <p:spPr>
            <a:xfrm>
              <a:off x="12339926" y="-2"/>
              <a:ext cx="2199212" cy="685800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12306300" y="76200"/>
              <a:ext cx="2232838" cy="6423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Footer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You can add a descriptive text in the footer, such as Internal/External/Confidential.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 add footer, select the tab Insert and then click Header &amp; Footer. Make your changes in the dialog and select Apply to all.</a:t>
              </a: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Delete bullets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If you would like to type a text without bullets, stand in the beginning of the row, and press Backspace to remove the bullet. 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Subheading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need a subhead in the text, remove the bullet and make the subhead text bold.</a:t>
              </a:r>
            </a:p>
            <a:p>
              <a:pPr rtl="0">
                <a:lnSpc>
                  <a:spcPct val="110000"/>
                </a:lnSpc>
              </a:pPr>
              <a:br>
                <a:rPr lang="sv-SE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sv-SE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Tables and charts</a:t>
              </a: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create a table or a diagram, the Telenor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colours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are pre-selected for you.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0" marR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Images are a powerful element of a presentation. Please select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colourful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images with bright light when possible.</a:t>
              </a:r>
            </a:p>
            <a:p>
              <a:pPr>
                <a:lnSpc>
                  <a:spcPct val="110000"/>
                </a:lnSpc>
              </a:pPr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3586439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3953">
          <p15:clr>
            <a:srgbClr val="FBAE40"/>
          </p15:clr>
        </p15:guide>
        <p15:guide id="3" pos="272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441324"/>
            <a:ext cx="5473700" cy="8270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1519237"/>
            <a:ext cx="5473700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275388" y="-14288"/>
            <a:ext cx="5916612" cy="3443288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275388" y="3414283"/>
            <a:ext cx="5916612" cy="3443288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2020.06.11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>
          <a:xfrm>
            <a:off x="805926" y="6348134"/>
            <a:ext cx="5112000" cy="108000"/>
          </a:xfrm>
        </p:spPr>
        <p:txBody>
          <a:bodyPr/>
          <a:lstStyle/>
          <a:p>
            <a:r>
              <a:rPr lang="en-US"/>
              <a:t>Interal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38E9A0-5DCB-4B48-B9FD-883BA19030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306300" y="-2"/>
            <a:ext cx="2232838" cy="6858002"/>
            <a:chOff x="12306300" y="-2"/>
            <a:chExt cx="2232838" cy="6858002"/>
          </a:xfrm>
        </p:grpSpPr>
        <p:sp>
          <p:nvSpPr>
            <p:cNvPr id="13" name="Rectangle 12"/>
            <p:cNvSpPr/>
            <p:nvPr userDrawn="1"/>
          </p:nvSpPr>
          <p:spPr>
            <a:xfrm>
              <a:off x="12339926" y="-2"/>
              <a:ext cx="2199212" cy="685800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12306300" y="76200"/>
              <a:ext cx="2232838" cy="6423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Footer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You can add a descriptive text in the footer, such as Internal/External/Confidential.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 add footer, select the tab Insert and then click Header &amp; Footer. Make your changes in the dialog and select Apply to all.</a:t>
              </a: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Delete bullets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If you would like to type a text without bullets, stand in the beginning of the row, and press Backspace to remove the bullet. 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Subheading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need a subhead in the text, remove the bullet and make the subhead text bold.</a:t>
              </a:r>
            </a:p>
            <a:p>
              <a:pPr rtl="0">
                <a:lnSpc>
                  <a:spcPct val="110000"/>
                </a:lnSpc>
              </a:pPr>
              <a:br>
                <a:rPr lang="sv-SE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sv-SE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Tables and charts</a:t>
              </a: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create a table or a diagram, the Telenor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colours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are pre-selected for you.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0" marR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Images are a powerful element of a presentation. Please select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colourful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images with bright light when possible.</a:t>
              </a:r>
            </a:p>
            <a:p>
              <a:pPr>
                <a:lnSpc>
                  <a:spcPct val="110000"/>
                </a:lnSpc>
              </a:pPr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3710377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ortrai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" r="3642" b="3596"/>
          <a:stretch/>
        </p:blipFill>
        <p:spPr>
          <a:xfrm>
            <a:off x="4591892" y="1"/>
            <a:ext cx="7581912" cy="6837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441324"/>
            <a:ext cx="3529011" cy="8270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1519237"/>
            <a:ext cx="3529011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295775" y="441325"/>
            <a:ext cx="3563938" cy="532765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220075" y="441325"/>
            <a:ext cx="3529013" cy="532765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sv-SE"/>
              <a:t>2020.06.11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Interal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538E9A0-5DCB-4B48-B9FD-883BA19030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2306300" y="-2"/>
            <a:ext cx="2232838" cy="6858002"/>
            <a:chOff x="12306300" y="-2"/>
            <a:chExt cx="2232838" cy="685800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2339926" y="-2"/>
              <a:ext cx="2199212" cy="685800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12306300" y="76200"/>
              <a:ext cx="2232838" cy="6423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Footer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You can add a descriptive text in the footer, such as Internal/External/Confidential.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 add footer, select the tab Insert and then click Header &amp; Footer. Make your changes in the dialog and select Apply to all.</a:t>
              </a: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Delete bullets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If you would like to type a text without bullets, stand in the beginning of the row, and press Backspace to remove the bullet. 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Subheading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need a subhead in the text, remove the bullet and make the subhead text bold.</a:t>
              </a:r>
            </a:p>
            <a:p>
              <a:pPr rtl="0">
                <a:lnSpc>
                  <a:spcPct val="110000"/>
                </a:lnSpc>
              </a:pPr>
              <a:br>
                <a:rPr lang="sv-SE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sv-SE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Tables and charts</a:t>
              </a: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create a table or a diagram, the Telenor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colours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are pre-selected for you.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0" marR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Images are a powerful element of a presentation. Please select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colourful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images with bright light when possible.</a:t>
              </a:r>
            </a:p>
            <a:p>
              <a:pPr>
                <a:lnSpc>
                  <a:spcPct val="110000"/>
                </a:lnSpc>
              </a:pPr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3452090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6" userDrawn="1">
          <p15:clr>
            <a:srgbClr val="FBAE40"/>
          </p15:clr>
        </p15:guide>
        <p15:guide id="2" pos="4951" userDrawn="1">
          <p15:clr>
            <a:srgbClr val="FBAE40"/>
          </p15:clr>
        </p15:guide>
        <p15:guide id="3" pos="5178" userDrawn="1">
          <p15:clr>
            <a:srgbClr val="FBAE40"/>
          </p15:clr>
        </p15:guide>
        <p15:guide id="4" pos="250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-14717"/>
            <a:ext cx="6096000" cy="6872288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096000" y="-14717"/>
            <a:ext cx="6096000" cy="6872288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2020.06.11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Interal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38E9A0-5DCB-4B48-B9FD-883BA19030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2306300" y="-2"/>
            <a:ext cx="2232838" cy="6858002"/>
            <a:chOff x="12306300" y="-2"/>
            <a:chExt cx="2232838" cy="685800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2339926" y="-2"/>
              <a:ext cx="2199212" cy="685800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12306300" y="76200"/>
              <a:ext cx="2232838" cy="6423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Footer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You can add a descriptive text in the footer, such as Internal/External/Confidential.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 add footer, select the tab Insert and then click Header &amp; Footer. Make your changes in the dialog and select Apply to all.</a:t>
              </a: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Delete bullets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If you would like to type a text without bullets, stand in the beginning of the row, and press Backspace to remove the bullet. 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Subheading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need a subhead in the text, remove the bullet and make the subhead text bold.</a:t>
              </a:r>
            </a:p>
            <a:p>
              <a:pPr rtl="0">
                <a:lnSpc>
                  <a:spcPct val="110000"/>
                </a:lnSpc>
              </a:pPr>
              <a:br>
                <a:rPr lang="sv-SE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sv-SE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Tables and charts</a:t>
              </a: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create a table or a diagram, the Telenor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colours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are pre-selected for you.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0" marR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Images are a powerful element of a presentation. Please select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colourful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images with bright light when possible.</a:t>
              </a:r>
            </a:p>
            <a:p>
              <a:pPr>
                <a:lnSpc>
                  <a:spcPct val="110000"/>
                </a:lnSpc>
              </a:pPr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2043771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5" r="10070" b="4211"/>
          <a:stretch/>
        </p:blipFill>
        <p:spPr>
          <a:xfrm>
            <a:off x="6005274" y="-13648"/>
            <a:ext cx="6182177" cy="6864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2020.06.11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E9A0-5DCB-4B48-B9FD-883BA19030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756847" y="1520824"/>
            <a:ext cx="3159765" cy="28830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56847" y="1849394"/>
            <a:ext cx="3159766" cy="3919581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Add contact information like title, e-mail and phone number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42913" y="1530350"/>
            <a:ext cx="1944000" cy="2031716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2306300" y="-2"/>
            <a:ext cx="2232838" cy="6858002"/>
            <a:chOff x="12306300" y="-2"/>
            <a:chExt cx="2232838" cy="6858002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2339926" y="-2"/>
              <a:ext cx="2199212" cy="685800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2306300" y="76200"/>
              <a:ext cx="2232838" cy="6423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Footer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You can add a descriptive text in the footer, such as Internal/External/Confidential.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 add footer, select the tab Insert and then click Header &amp; Footer. Make your changes in the dialog and select Apply to all.</a:t>
              </a: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Delete bullets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If you would like to type a text without bullets, stand in the beginning of the row, and press Backspace to remove the bullet. 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Subheading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need a subhead in the text, remove the bullet and make the subhead text bold.</a:t>
              </a:r>
            </a:p>
            <a:p>
              <a:pPr rtl="0">
                <a:lnSpc>
                  <a:spcPct val="110000"/>
                </a:lnSpc>
              </a:pPr>
              <a:br>
                <a:rPr lang="sv-SE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sv-SE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Tables and charts</a:t>
              </a: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create a table or a diagram, the Telenor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colours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are pre-selected for you.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0" marR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Images are a powerful element of a presentation. Please select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colourful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images with bright light when possible.</a:t>
              </a:r>
            </a:p>
            <a:p>
              <a:pPr>
                <a:lnSpc>
                  <a:spcPct val="110000"/>
                </a:lnSpc>
              </a:pPr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3261360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3" pos="173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4511" r="4001" b="4691"/>
          <a:stretch/>
        </p:blipFill>
        <p:spPr>
          <a:xfrm>
            <a:off x="-8965" y="0"/>
            <a:ext cx="122099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2" y="441325"/>
            <a:ext cx="11306175" cy="1079500"/>
          </a:xfrm>
        </p:spPr>
        <p:txBody>
          <a:bodyPr anchor="t">
            <a:noAutofit/>
          </a:bodyPr>
          <a:lstStyle>
            <a:lvl1pPr algn="l">
              <a:lnSpc>
                <a:spcPts val="7800"/>
              </a:lnSpc>
              <a:defRPr sz="7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11" y="5978276"/>
            <a:ext cx="1551435" cy="466345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-2313511" y="-1"/>
            <a:ext cx="2199212" cy="6858001"/>
            <a:chOff x="-2313511" y="-1"/>
            <a:chExt cx="2199212" cy="6858001"/>
          </a:xfrm>
        </p:grpSpPr>
        <p:sp>
          <p:nvSpPr>
            <p:cNvPr id="8" name="Rectangle 7"/>
            <p:cNvSpPr/>
            <p:nvPr userDrawn="1"/>
          </p:nvSpPr>
          <p:spPr>
            <a:xfrm>
              <a:off x="-2313511" y="-1"/>
              <a:ext cx="2199212" cy="685800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-2250351" y="66675"/>
              <a:ext cx="2136052" cy="1158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 create your presentation, choose a template for each slide.</a:t>
              </a:r>
            </a:p>
            <a:p>
              <a:pPr rtl="0"/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/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/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154536" y="717549"/>
              <a:ext cx="1754486" cy="581207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12306300" y="-1"/>
            <a:ext cx="2232838" cy="3511437"/>
            <a:chOff x="12306300" y="-1"/>
            <a:chExt cx="2232838" cy="351143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2339926" y="-1"/>
              <a:ext cx="2199212" cy="301942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12306300" y="76200"/>
              <a:ext cx="2232838" cy="3435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You can add a descriptive text in the footer, such as Internal/External/Confidential.</a:t>
              </a: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If you would like to type a text without bullets, stand in the beginning of the row, and press Delete to remove the bullet. When you need a subhead in the text, remove the bullet and make the subhead text bold.</a:t>
              </a: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create a table or a diagram, the Telenor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colours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are pre-selected for you.</a:t>
              </a: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>
                <a:lnSpc>
                  <a:spcPct val="110000"/>
                </a:lnSpc>
              </a:pPr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574604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19250" y="1150938"/>
            <a:ext cx="7248519" cy="1542020"/>
          </a:xfrm>
        </p:spPr>
        <p:txBody>
          <a:bodyPr wrap="square" tIns="0" bIns="0" anchor="b"/>
          <a:lstStyle>
            <a:lvl1pPr algn="l">
              <a:lnSpc>
                <a:spcPct val="100000"/>
              </a:lnSpc>
              <a:defRPr sz="5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19250" y="2807096"/>
            <a:ext cx="7248519" cy="438522"/>
          </a:xfrm>
        </p:spPr>
        <p:txBody>
          <a:bodyPr>
            <a:normAutofit/>
          </a:bodyPr>
          <a:lstStyle>
            <a:lvl1pPr marL="0" indent="0" algn="l">
              <a:buNone/>
              <a:defRPr sz="1600" spc="15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619250" y="5903264"/>
            <a:ext cx="1704975" cy="29751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19250" y="833438"/>
            <a:ext cx="7248525" cy="317500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0829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picture (right)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4" y="476250"/>
            <a:ext cx="5256214" cy="998975"/>
          </a:xfrm>
        </p:spPr>
        <p:txBody>
          <a:bodyPr anchor="b" anchorCtr="0"/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 bwMode="ltGray">
          <a:xfrm>
            <a:off x="6096000" y="1"/>
            <a:ext cx="6096000" cy="6200774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21DAB-DAF5-499E-8355-7E94FD1376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"/>
          </p:nvPr>
        </p:nvSpPr>
        <p:spPr bwMode="black">
          <a:xfrm>
            <a:off x="695324" y="1628775"/>
            <a:ext cx="5256214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3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4469" r="2198" b="245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2" y="441325"/>
            <a:ext cx="11306175" cy="1932254"/>
          </a:xfrm>
        </p:spPr>
        <p:txBody>
          <a:bodyPr anchor="t">
            <a:normAutofit/>
          </a:bodyPr>
          <a:lstStyle>
            <a:lvl1pPr algn="l">
              <a:lnSpc>
                <a:spcPts val="7800"/>
              </a:lnSpc>
              <a:defRPr sz="7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13" y="2497183"/>
            <a:ext cx="4681537" cy="327179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11" y="5978276"/>
            <a:ext cx="1551435" cy="466345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-2313511" y="-1"/>
            <a:ext cx="2199212" cy="6858001"/>
            <a:chOff x="-2313511" y="-1"/>
            <a:chExt cx="2199212" cy="6858001"/>
          </a:xfrm>
        </p:grpSpPr>
        <p:sp>
          <p:nvSpPr>
            <p:cNvPr id="7" name="Rectangle 6"/>
            <p:cNvSpPr/>
            <p:nvPr userDrawn="1"/>
          </p:nvSpPr>
          <p:spPr>
            <a:xfrm>
              <a:off x="-2313511" y="-1"/>
              <a:ext cx="2199212" cy="685800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-2250351" y="66675"/>
              <a:ext cx="2136052" cy="1158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 create your presentation, choose a template for each slide.</a:t>
              </a:r>
            </a:p>
            <a:p>
              <a:pPr rtl="0"/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/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/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154536" y="717549"/>
              <a:ext cx="1754486" cy="581207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12306300" y="-2"/>
            <a:ext cx="2232838" cy="6858002"/>
            <a:chOff x="12306300" y="-2"/>
            <a:chExt cx="2232838" cy="685800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2339926" y="-2"/>
              <a:ext cx="2199212" cy="685800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12306300" y="76200"/>
              <a:ext cx="2232838" cy="605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Footer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You can add a descriptive text in the footer, such as Internal/External/Confidential.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 add footer, select the tab Insert and then click Header &amp; Footer. Make your changes in the dialog and select Apply to all.</a:t>
              </a: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Delete bullets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If you would like to type a text without bullets, stand in the beginning of the row, and press Backspace to remove the bullet. 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Subheading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need a subhead in the text, remove the bullet and make the subhead text bold.</a:t>
              </a:r>
            </a:p>
            <a:p>
              <a:pPr rtl="0">
                <a:lnSpc>
                  <a:spcPct val="110000"/>
                </a:lnSpc>
              </a:pPr>
              <a:br>
                <a:rPr lang="sv-SE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sv-SE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Tables and charts</a:t>
              </a: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create a table or a diagram, the Telenor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colours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are pre-selected for you.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>
                <a:lnSpc>
                  <a:spcPct val="110000"/>
                </a:lnSpc>
              </a:pPr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31847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BCBA5C8-F50C-44A5-AAEF-453BA647E4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think-cell Slide" r:id="rId5" imgW="416" imgH="415" progId="TCLayout.ActiveDocument.1">
                  <p:embed/>
                </p:oleObj>
              </mc:Choice>
              <mc:Fallback>
                <p:oleObj name="think-cell Slide" r:id="rId5" imgW="416" imgH="41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BCBA5C8-F50C-44A5-AAEF-453BA647E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ED9C77E-4778-44FF-8799-8022B512F6C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71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800" b="0" i="0" baseline="0" err="1">
              <a:latin typeface="Verdana" panose="020B0604030504040204" pitchFamily="34" charset="0"/>
              <a:ea typeface="Verdana" panose="020B0604030504040204" pitchFamily="34" charset="0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</p:spPr>
        <p:txBody>
          <a:bodyPr/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Date"/>
          <p:cNvSpPr>
            <a:spLocks noGrp="1"/>
          </p:cNvSpPr>
          <p:nvPr>
            <p:ph type="dt" sz="half" idx="10"/>
          </p:nvPr>
        </p:nvSpPr>
        <p:spPr bwMode="gray">
          <a:xfrm>
            <a:off x="1967656" y="6247800"/>
            <a:ext cx="1440187" cy="450000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fld id="{9F18DCEE-D5F1-45E6-9610-FFF143DC8D64}" type="datetime1">
              <a:rPr lang="en-GB" smtClean="0"/>
              <a:t>25/05/2021</a:t>
            </a:fld>
            <a:endParaRPr lang="en-GB"/>
          </a:p>
        </p:txBody>
      </p:sp>
      <p:sp>
        <p:nvSpPr>
          <p:cNvPr id="11" name="Footer"/>
          <p:cNvSpPr>
            <a:spLocks noGrp="1"/>
          </p:cNvSpPr>
          <p:nvPr>
            <p:ph type="ftr" sz="quarter" idx="11"/>
          </p:nvPr>
        </p:nvSpPr>
        <p:spPr bwMode="gray">
          <a:xfrm>
            <a:off x="3935312" y="6247800"/>
            <a:ext cx="4320562" cy="450000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12"/>
          </p:nvPr>
        </p:nvSpPr>
        <p:spPr bwMode="gray">
          <a:xfrm>
            <a:off x="540070" y="6247800"/>
            <a:ext cx="900117" cy="450000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fld id="{02CEFE82-39F2-4F47-8A0C-D5AB3496FA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7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641A6DD-0E0D-49BA-9331-39968E0368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think-cell Slide" r:id="rId5" imgW="416" imgH="415" progId="TCLayout.ActiveDocument.1">
                  <p:embed/>
                </p:oleObj>
              </mc:Choice>
              <mc:Fallback>
                <p:oleObj name="think-cell Slide" r:id="rId5" imgW="416" imgH="41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641A6DD-0E0D-49BA-9331-39968E0368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0EF05CC-F581-4AD2-B3D3-B976C0BE493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71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800" b="0" i="0" baseline="0" err="1">
              <a:latin typeface="Verdana" panose="020B0604030504040204" pitchFamily="34" charset="0"/>
              <a:ea typeface="Verdana" panose="020B0604030504040204" pitchFamily="34" charset="0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</p:spPr>
        <p:txBody>
          <a:bodyPr/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"/>
          <p:cNvSpPr>
            <a:spLocks noGrp="1"/>
          </p:cNvSpPr>
          <p:nvPr>
            <p:ph idx="1" hasCustomPrompt="1"/>
          </p:nvPr>
        </p:nvSpPr>
        <p:spPr bwMode="gray">
          <a:xfrm>
            <a:off x="540070" y="1512000"/>
            <a:ext cx="11111046" cy="4298400"/>
          </a:xfrm>
        </p:spPr>
        <p:txBody>
          <a:bodyPr vert="horz" lIns="0" tIns="180000" rIns="0" bIns="180000" rtlCol="0">
            <a:noAutofit/>
          </a:bodyPr>
          <a:lstStyle>
            <a:lvl1pPr>
              <a:defRPr lang="en-US" sz="1800" dirty="0" smtClean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>
              <a:defRPr lang="en-US" sz="1600" dirty="0" smtClean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2pPr>
            <a:lvl3pPr>
              <a:defRPr lang="en-US" sz="1400" dirty="0" smtClean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3pPr>
            <a:lvl4pPr>
              <a:defRPr lang="en-US" sz="1200" dirty="0" smtClean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4pPr>
            <a:lvl5pPr>
              <a:defRPr lang="en-US" sz="1200" dirty="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Date"/>
          <p:cNvSpPr>
            <a:spLocks noGrp="1"/>
          </p:cNvSpPr>
          <p:nvPr>
            <p:ph type="dt" sz="half" idx="10"/>
          </p:nvPr>
        </p:nvSpPr>
        <p:spPr bwMode="gray">
          <a:xfrm>
            <a:off x="1967656" y="6247800"/>
            <a:ext cx="1440187" cy="450000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fld id="{028C0575-83D5-4816-8AD2-FB62B90AC948}" type="datetime1">
              <a:rPr lang="en-GB" smtClean="0"/>
              <a:t>25/05/2021</a:t>
            </a:fld>
            <a:endParaRPr lang="en-GB"/>
          </a:p>
        </p:txBody>
      </p:sp>
      <p:sp>
        <p:nvSpPr>
          <p:cNvPr id="20" name="Footer"/>
          <p:cNvSpPr>
            <a:spLocks noGrp="1"/>
          </p:cNvSpPr>
          <p:nvPr>
            <p:ph type="ftr" sz="quarter" idx="11"/>
          </p:nvPr>
        </p:nvSpPr>
        <p:spPr bwMode="gray">
          <a:xfrm>
            <a:off x="3935312" y="6247800"/>
            <a:ext cx="4320562" cy="450000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21" name="Slide Number"/>
          <p:cNvSpPr>
            <a:spLocks noGrp="1"/>
          </p:cNvSpPr>
          <p:nvPr>
            <p:ph type="sldNum" sz="quarter" idx="12"/>
          </p:nvPr>
        </p:nvSpPr>
        <p:spPr bwMode="gray">
          <a:xfrm>
            <a:off x="540070" y="6247800"/>
            <a:ext cx="900117" cy="450000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fld id="{02CEFE82-39F2-4F47-8A0C-D5AB3496FA5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A6144C-A438-460B-8EF5-E8352B6C6FD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54969" y="6247801"/>
            <a:ext cx="487785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2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739" y="1592036"/>
            <a:ext cx="10014860" cy="1493384"/>
          </a:xfrm>
        </p:spPr>
        <p:txBody>
          <a:bodyPr anchor="b">
            <a:normAutofit/>
          </a:bodyPr>
          <a:lstStyle>
            <a:lvl1pPr algn="l">
              <a:defRPr sz="3800"/>
            </a:lvl1pPr>
          </a:lstStyle>
          <a:p>
            <a:r>
              <a:rPr lang="sv-SE"/>
              <a:t>Klicka här för att ändra formatet för bakgrundsrubriken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739" y="329995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F94B-85BE-AA46-81B2-E604810CAF8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F94B-85BE-AA46-81B2-E604810CAF8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649458"/>
            <a:ext cx="6172200" cy="4792980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 bilden till platshållaren eller klicka på ikonen för att lägga till den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F94B-85BE-AA46-81B2-E604810CAF87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62740" y="889370"/>
            <a:ext cx="3444432" cy="1181191"/>
          </a:xfrm>
        </p:spPr>
        <p:txBody>
          <a:bodyPr/>
          <a:lstStyle/>
          <a:p>
            <a:r>
              <a:rPr lang="sv-SE"/>
              <a:t>Klicka här för att ändra formatet för bakgrundsrubriken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262740" y="2280854"/>
            <a:ext cx="3444432" cy="278916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ättre tillsamm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94B-85BE-AA46-81B2-E604810CAF8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79"/>
          <a:stretch/>
        </p:blipFill>
        <p:spPr>
          <a:xfrm>
            <a:off x="3548390" y="1934597"/>
            <a:ext cx="5120638" cy="19877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Bredban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94B-85BE-AA46-81B2-E604810CAF8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86533" r="20434" b="-88"/>
          <a:stretch/>
        </p:blipFill>
        <p:spPr>
          <a:xfrm>
            <a:off x="3828857" y="2763190"/>
            <a:ext cx="4555068" cy="4500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739" y="1592036"/>
            <a:ext cx="10014860" cy="1493384"/>
          </a:xfrm>
        </p:spPr>
        <p:txBody>
          <a:bodyPr anchor="b">
            <a:normAutofit/>
          </a:bodyPr>
          <a:lstStyle>
            <a:lvl1pPr algn="l">
              <a:defRPr sz="3800"/>
            </a:lvl1pPr>
          </a:lstStyle>
          <a:p>
            <a:r>
              <a:rPr lang="sv-SE"/>
              <a:t>Klicka här för att ändra formatet för bakgrundsrubriken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739" y="329995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F94B-85BE-AA46-81B2-E604810CAF8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F94B-85BE-AA46-81B2-E604810CAF8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649458"/>
            <a:ext cx="6172200" cy="4792980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 bilden till platshållaren eller klicka på ikonen för att lägga till den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F94B-85BE-AA46-81B2-E604810CAF87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62740" y="889370"/>
            <a:ext cx="3444432" cy="1181191"/>
          </a:xfrm>
        </p:spPr>
        <p:txBody>
          <a:bodyPr/>
          <a:lstStyle/>
          <a:p>
            <a:r>
              <a:rPr lang="sv-SE"/>
              <a:t>Klicka här för att ändra formatet för bakgrundsrubriken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262740" y="2280854"/>
            <a:ext cx="3444432" cy="278916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2576" r="2038" b="30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2" y="441325"/>
            <a:ext cx="11306175" cy="1932254"/>
          </a:xfrm>
        </p:spPr>
        <p:txBody>
          <a:bodyPr anchor="t">
            <a:normAutofit/>
          </a:bodyPr>
          <a:lstStyle>
            <a:lvl1pPr algn="l">
              <a:lnSpc>
                <a:spcPts val="7800"/>
              </a:lnSpc>
              <a:defRPr sz="7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13" y="2497183"/>
            <a:ext cx="4681537" cy="327179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11" y="5978276"/>
            <a:ext cx="1551435" cy="466345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-2313511" y="-1"/>
            <a:ext cx="2199212" cy="6858001"/>
            <a:chOff x="-2313511" y="-1"/>
            <a:chExt cx="2199212" cy="6858001"/>
          </a:xfrm>
        </p:grpSpPr>
        <p:sp>
          <p:nvSpPr>
            <p:cNvPr id="7" name="Rectangle 6"/>
            <p:cNvSpPr/>
            <p:nvPr userDrawn="1"/>
          </p:nvSpPr>
          <p:spPr>
            <a:xfrm>
              <a:off x="-2313511" y="-1"/>
              <a:ext cx="2199212" cy="685800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-2250351" y="66675"/>
              <a:ext cx="2136052" cy="1158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 create your presentation, choose a template for each slide.</a:t>
              </a:r>
            </a:p>
            <a:p>
              <a:pPr rtl="0"/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/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/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154536" y="717549"/>
              <a:ext cx="1754486" cy="581207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12306300" y="-2"/>
            <a:ext cx="2232838" cy="6858002"/>
            <a:chOff x="12306300" y="-2"/>
            <a:chExt cx="2232838" cy="685800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2339926" y="-2"/>
              <a:ext cx="2199212" cy="685800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12306300" y="76200"/>
              <a:ext cx="2232838" cy="605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Footer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You can add a descriptive text in the footer, such as Internal/External/Confidential.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 add footer, select the tab Insert and then click Header &amp; Footer. Make your changes in the dialog and select Apply to all.</a:t>
              </a: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Delete bullets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If you would like to type a text without bullets, stand in the beginning of the row, and press Backspace to remove the bullet. 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Subheading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need a subhead in the text, remove the bullet and make the subhead text bold.</a:t>
              </a:r>
            </a:p>
            <a:p>
              <a:pPr rtl="0">
                <a:lnSpc>
                  <a:spcPct val="110000"/>
                </a:lnSpc>
              </a:pPr>
              <a:br>
                <a:rPr lang="sv-SE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sv-SE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Tables and charts</a:t>
              </a: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create a table or a diagram, the Telenor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colours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are pre-selected for you.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>
                <a:lnSpc>
                  <a:spcPct val="110000"/>
                </a:lnSpc>
              </a:pPr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510947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ättre tillsamm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94B-85BE-AA46-81B2-E604810CAF8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79"/>
          <a:stretch/>
        </p:blipFill>
        <p:spPr>
          <a:xfrm>
            <a:off x="3548390" y="1934597"/>
            <a:ext cx="5120638" cy="19877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Bredban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94B-85BE-AA46-81B2-E604810CAF8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86533" r="20434" b="-88"/>
          <a:stretch/>
        </p:blipFill>
        <p:spPr>
          <a:xfrm>
            <a:off x="3828857" y="2763190"/>
            <a:ext cx="4555068" cy="4500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t="5140" r="2443" b="514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2" y="441325"/>
            <a:ext cx="11306175" cy="1932254"/>
          </a:xfrm>
        </p:spPr>
        <p:txBody>
          <a:bodyPr anchor="t">
            <a:normAutofit/>
          </a:bodyPr>
          <a:lstStyle>
            <a:lvl1pPr algn="l">
              <a:lnSpc>
                <a:spcPts val="7800"/>
              </a:lnSpc>
              <a:defRPr sz="7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13" y="2497183"/>
            <a:ext cx="4681537" cy="327179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11" y="5978276"/>
            <a:ext cx="1551435" cy="466345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-2313511" y="-1"/>
            <a:ext cx="2199212" cy="6858001"/>
            <a:chOff x="-2313511" y="-1"/>
            <a:chExt cx="2199212" cy="6858001"/>
          </a:xfrm>
        </p:grpSpPr>
        <p:sp>
          <p:nvSpPr>
            <p:cNvPr id="8" name="Rectangle 7"/>
            <p:cNvSpPr/>
            <p:nvPr userDrawn="1"/>
          </p:nvSpPr>
          <p:spPr>
            <a:xfrm>
              <a:off x="-2313511" y="-1"/>
              <a:ext cx="2199212" cy="685800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-2250351" y="66675"/>
              <a:ext cx="2136052" cy="1158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 create your presentation, choose a template for each slide.</a:t>
              </a:r>
            </a:p>
            <a:p>
              <a:pPr rtl="0"/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/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/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154536" y="717549"/>
              <a:ext cx="1754486" cy="581207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12306300" y="-2"/>
            <a:ext cx="2232838" cy="6858002"/>
            <a:chOff x="12306300" y="-2"/>
            <a:chExt cx="2232838" cy="685800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2339926" y="-2"/>
              <a:ext cx="2199212" cy="685800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12306300" y="76200"/>
              <a:ext cx="2232838" cy="605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Footer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You can add a descriptive text in the footer, such as Internal/External/Confidential.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 add footer, select the tab Insert and then click Header &amp; Footer. Make your changes in the dialog and select Apply to all.</a:t>
              </a: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Delete bullets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If you would like to type a text without bullets, stand in the beginning of the row, and press Backspace to remove the bullet. 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Subheading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need a subhead in the text, remove the bullet and make the subhead text bold.</a:t>
              </a:r>
            </a:p>
            <a:p>
              <a:pPr rtl="0">
                <a:lnSpc>
                  <a:spcPct val="110000"/>
                </a:lnSpc>
              </a:pPr>
              <a:br>
                <a:rPr lang="sv-SE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sv-SE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Tables and charts</a:t>
              </a: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create a table or a diagram, the Telenor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colours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are pre-selected for you.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>
                <a:lnSpc>
                  <a:spcPct val="110000"/>
                </a:lnSpc>
              </a:pPr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151320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1519237"/>
            <a:ext cx="3529011" cy="4249737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1800"/>
            </a:lvl1pPr>
            <a:lvl2pPr marL="704850" indent="-342900">
              <a:buFont typeface="+mj-lt"/>
              <a:buAutoNum type="arabicPeriod"/>
              <a:defRPr sz="1800"/>
            </a:lvl2pPr>
            <a:lvl3pPr marL="1028700" indent="-342900">
              <a:buFont typeface="+mj-lt"/>
              <a:buAutoNum type="arabicPeriod"/>
              <a:defRPr sz="1800"/>
            </a:lvl3pPr>
            <a:lvl4pPr>
              <a:buFont typeface="+mj-lt"/>
              <a:buAutoNum type="arabicPeriod"/>
              <a:defRPr sz="1800"/>
            </a:lvl4pPr>
            <a:lvl5pPr>
              <a:buFont typeface="+mj-lt"/>
              <a:buAutoNum type="arabicPeriod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2020.06.11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E9A0-5DCB-4B48-B9FD-883BA19030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4330702" y="1519237"/>
            <a:ext cx="3529011" cy="4249737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1800"/>
            </a:lvl1pPr>
            <a:lvl2pPr marL="704850" indent="-342900">
              <a:buFont typeface="+mj-lt"/>
              <a:buAutoNum type="arabicPeriod"/>
              <a:defRPr sz="1800"/>
            </a:lvl2pPr>
            <a:lvl3pPr marL="1028700" indent="-342900">
              <a:buFont typeface="+mj-lt"/>
              <a:buAutoNum type="arabicPeriod"/>
              <a:defRPr sz="1800"/>
            </a:lvl3pPr>
            <a:lvl4pPr>
              <a:buFont typeface="+mj-lt"/>
              <a:buAutoNum type="arabicPeriod"/>
              <a:defRPr sz="1800"/>
            </a:lvl4pPr>
            <a:lvl5pPr>
              <a:buFont typeface="+mj-lt"/>
              <a:buAutoNum type="arabicPeriod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8220077" y="1519237"/>
            <a:ext cx="3529011" cy="4249737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1800"/>
            </a:lvl1pPr>
            <a:lvl2pPr marL="704850" indent="-342900">
              <a:buFont typeface="+mj-lt"/>
              <a:buAutoNum type="arabicPeriod"/>
              <a:defRPr sz="1800"/>
            </a:lvl2pPr>
            <a:lvl3pPr marL="1028700" indent="-342900">
              <a:buFont typeface="+mj-lt"/>
              <a:buAutoNum type="arabicPeriod"/>
              <a:defRPr sz="1800"/>
            </a:lvl3pPr>
            <a:lvl4pPr>
              <a:buFont typeface="+mj-lt"/>
              <a:buAutoNum type="arabicPeriod"/>
              <a:defRPr sz="1800"/>
            </a:lvl4pPr>
            <a:lvl5pPr>
              <a:buFont typeface="+mj-lt"/>
              <a:buAutoNum type="arabicPeriod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42913" y="433050"/>
            <a:ext cx="11306175" cy="82708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355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28222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>
          <p15:clr>
            <a:srgbClr val="FBAE40"/>
          </p15:clr>
        </p15:guide>
        <p15:guide id="2" pos="2729">
          <p15:clr>
            <a:srgbClr val="FBAE40"/>
          </p15:clr>
        </p15:guide>
        <p15:guide id="3" pos="4951">
          <p15:clr>
            <a:srgbClr val="FBAE40"/>
          </p15:clr>
        </p15:guide>
        <p15:guide id="4" pos="51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2020.06.11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E9A0-5DCB-4B48-B9FD-883BA1903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4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1519237"/>
            <a:ext cx="5473700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2020.06.11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E9A0-5DCB-4B48-B9FD-883BA19030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75388" y="1519237"/>
            <a:ext cx="5473700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1590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1519237"/>
            <a:ext cx="3529011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2020.06.11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E9A0-5DCB-4B48-B9FD-883BA19030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4330702" y="1519237"/>
            <a:ext cx="3529011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8220077" y="1519237"/>
            <a:ext cx="3529011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476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4951" userDrawn="1">
          <p15:clr>
            <a:srgbClr val="FBAE40"/>
          </p15:clr>
        </p15:guide>
        <p15:guide id="4" pos="517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441324"/>
            <a:ext cx="11306175" cy="82708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519237"/>
            <a:ext cx="11306175" cy="4249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5926" y="6199850"/>
            <a:ext cx="1944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2020.06.11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5926" y="6348134"/>
            <a:ext cx="8604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Interal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913" y="6199850"/>
            <a:ext cx="288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538E9A0-5DCB-4B48-B9FD-883BA19030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30" y="5987081"/>
            <a:ext cx="505969" cy="466345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-2313511" y="-1"/>
            <a:ext cx="2199212" cy="6858001"/>
            <a:chOff x="-2313511" y="-1"/>
            <a:chExt cx="2199212" cy="685800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2313511" y="-1"/>
              <a:ext cx="2199212" cy="685800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-2250351" y="66675"/>
              <a:ext cx="2136052" cy="1158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 create your presentation, choose a template for each slide.</a:t>
              </a:r>
            </a:p>
            <a:p>
              <a:pPr rtl="0"/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/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/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4"/>
            <a:stretch>
              <a:fillRect/>
            </a:stretch>
          </p:blipFill>
          <p:spPr>
            <a:xfrm>
              <a:off x="-2154536" y="717549"/>
              <a:ext cx="1754486" cy="581207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" name="Group 15"/>
          <p:cNvGrpSpPr/>
          <p:nvPr userDrawn="1"/>
        </p:nvGrpSpPr>
        <p:grpSpPr>
          <a:xfrm>
            <a:off x="12306300" y="-2"/>
            <a:ext cx="2232838" cy="6858002"/>
            <a:chOff x="12306300" y="-2"/>
            <a:chExt cx="2232838" cy="6858002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2339926" y="-2"/>
              <a:ext cx="2199212" cy="685800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2306300" y="76200"/>
              <a:ext cx="2232838" cy="605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Footer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You can add a descriptive text in the footer, such as Internal/External/Confidential.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 add footer, select the tab Insert and then click Header &amp; Footer. Make your changes in the dialog and select Apply to all.</a:t>
              </a: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Delete bullets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If you would like to type a text without bullets, stand in the beginning of the row, and press Backspace to remove the bullet. 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r>
                <a:rPr lang="en-US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Subheading</a:t>
              </a:r>
              <a:b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need a subhead in the text, remove the bullet and make the subhead text bold.</a:t>
              </a:r>
            </a:p>
            <a:p>
              <a:pPr rtl="0">
                <a:lnSpc>
                  <a:spcPct val="110000"/>
                </a:lnSpc>
              </a:pPr>
              <a:br>
                <a:rPr lang="sv-SE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sv-SE"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Tables and charts</a:t>
              </a:r>
            </a:p>
            <a:p>
              <a:pPr rtl="0">
                <a:lnSpc>
                  <a:spcPct val="110000"/>
                </a:lnSpc>
              </a:pP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When you create a table or a diagram, the Telenor </a:t>
              </a:r>
              <a:r>
                <a:rPr lang="en-US" sz="1100" b="0" i="0" u="none" strike="noStrike" kern="1200" baseline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colours</a:t>
              </a:r>
              <a:r>
                <a:rPr lang="en-US"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are pre-selected for you.</a:t>
              </a: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endPara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rtl="0">
                <a:lnSpc>
                  <a:spcPct val="110000"/>
                </a:lnSpc>
              </a:pPr>
              <a:endParaRPr lang="sv-SE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>
                <a:lnSpc>
                  <a:spcPct val="110000"/>
                </a:lnSpc>
              </a:pPr>
              <a:endParaRPr lang="en-US" sz="1100"/>
            </a:p>
          </p:txBody>
        </p:sp>
      </p:grpSp>
      <p:sp>
        <p:nvSpPr>
          <p:cNvPr id="13" name="MSIPCMContentMarking" descr="{&quot;HashCode&quot;:-1238492004,&quot;Placement&quot;:&quot;Footer&quot;}">
            <a:extLst>
              <a:ext uri="{FF2B5EF4-FFF2-40B4-BE49-F238E27FC236}">
                <a16:creationId xmlns:a16="http://schemas.microsoft.com/office/drawing/2014/main" id="{6CAD935D-772F-496E-9525-D695ADFC9A6F}"/>
              </a:ext>
            </a:extLst>
          </p:cNvPr>
          <p:cNvSpPr txBox="1"/>
          <p:nvPr userDrawn="1"/>
        </p:nvSpPr>
        <p:spPr>
          <a:xfrm>
            <a:off x="0" y="6629836"/>
            <a:ext cx="942770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sv-SE" sz="800">
                <a:solidFill>
                  <a:srgbClr val="737373"/>
                </a:solidFill>
                <a:latin typeface="Calibri" panose="020F0502020204030204" pitchFamily="34" charset="0"/>
              </a:rPr>
              <a:t>Sensitivity: Open</a:t>
            </a:r>
          </a:p>
        </p:txBody>
      </p:sp>
    </p:spTree>
    <p:extLst>
      <p:ext uri="{BB962C8B-B14F-4D97-AF65-F5344CB8AC3E}">
        <p14:creationId xmlns:p14="http://schemas.microsoft.com/office/powerpoint/2010/main" val="218571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96" r:id="rId6"/>
    <p:sldLayoutId id="2147483650" r:id="rId7"/>
    <p:sldLayoutId id="2147483664" r:id="rId8"/>
    <p:sldLayoutId id="2147483665" r:id="rId9"/>
    <p:sldLayoutId id="2147483669" r:id="rId10"/>
    <p:sldLayoutId id="2147483666" r:id="rId11"/>
    <p:sldLayoutId id="2147483668" r:id="rId12"/>
    <p:sldLayoutId id="2147483654" r:id="rId13"/>
    <p:sldLayoutId id="2147483673" r:id="rId14"/>
    <p:sldLayoutId id="2147483674" r:id="rId15"/>
    <p:sldLayoutId id="2147483670" r:id="rId16"/>
    <p:sldLayoutId id="2147483671" r:id="rId17"/>
    <p:sldLayoutId id="2147483672" r:id="rId18"/>
    <p:sldLayoutId id="2147483675" r:id="rId19"/>
    <p:sldLayoutId id="2147483676" r:id="rId20"/>
    <p:sldLayoutId id="2147483677" r:id="rId21"/>
    <p:sldLayoutId id="2147483692" r:id="rId22"/>
    <p:sldLayoutId id="2147483694" r:id="rId23"/>
    <p:sldLayoutId id="2147483695" r:id="rId24"/>
    <p:sldLayoutId id="2147483693" r:id="rId25"/>
    <p:sldLayoutId id="2147483699" r:id="rId26"/>
    <p:sldLayoutId id="2147483700" r:id="rId27"/>
    <p:sldLayoutId id="2147483687" r:id="rId28"/>
    <p:sldLayoutId id="2147483689" r:id="rId29"/>
    <p:sldLayoutId id="2147483690" r:id="rId30"/>
    <p:sldLayoutId id="2147483691" r:id="rId31"/>
  </p:sldLayoutIdLst>
  <p:hf hdr="0" ftr="0"/>
  <p:txStyles>
    <p:titleStyle>
      <a:lvl1pPr algn="l" defTabSz="914400" rtl="0" eaLnBrk="1" latinLnBrk="0" hangingPunct="1">
        <a:lnSpc>
          <a:spcPts val="355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2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3048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352425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36195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orient="horz" pos="799" userDrawn="1">
          <p15:clr>
            <a:srgbClr val="F26B43"/>
          </p15:clr>
        </p15:guide>
        <p15:guide id="3" pos="7401" userDrawn="1">
          <p15:clr>
            <a:srgbClr val="F26B43"/>
          </p15:clr>
        </p15:guide>
        <p15:guide id="11" orient="horz" pos="278" userDrawn="1">
          <p15:clr>
            <a:srgbClr val="F26B43"/>
          </p15:clr>
        </p15:guide>
        <p15:guide id="12" orient="horz" pos="958" userDrawn="1">
          <p15:clr>
            <a:srgbClr val="F26B43"/>
          </p15:clr>
        </p15:guide>
        <p15:guide id="13" orient="horz" pos="363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2740" y="889370"/>
            <a:ext cx="9361717" cy="1181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formatet för bakgrundsrubriken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2740" y="2280854"/>
            <a:ext cx="9361717" cy="2789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581" y="6007709"/>
            <a:ext cx="692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elenor" charset="0"/>
                <a:ea typeface="Telenor" charset="0"/>
                <a:cs typeface="Telenor" charset="0"/>
              </a:defRPr>
            </a:lvl1pPr>
          </a:lstStyle>
          <a:p>
            <a:fld id="{BB1DF94B-85BE-AA46-81B2-E604810CAF8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133" y="5912985"/>
            <a:ext cx="1218667" cy="516716"/>
          </a:xfrm>
          <a:prstGeom prst="rect">
            <a:avLst/>
          </a:prstGeom>
        </p:spPr>
      </p:pic>
      <p:cxnSp>
        <p:nvCxnSpPr>
          <p:cNvPr id="10" name="Rak 9"/>
          <p:cNvCxnSpPr/>
          <p:nvPr userDrawn="1"/>
        </p:nvCxnSpPr>
        <p:spPr>
          <a:xfrm>
            <a:off x="838200" y="5442438"/>
            <a:ext cx="1051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SIPCMContentMarking" descr="{&quot;HashCode&quot;:-1238492004,&quot;Placement&quot;:&quot;Footer&quot;}">
            <a:extLst>
              <a:ext uri="{FF2B5EF4-FFF2-40B4-BE49-F238E27FC236}">
                <a16:creationId xmlns:a16="http://schemas.microsoft.com/office/drawing/2014/main" id="{448282F1-A33F-4BF0-94FE-6EB3201374B5}"/>
              </a:ext>
            </a:extLst>
          </p:cNvPr>
          <p:cNvSpPr txBox="1"/>
          <p:nvPr userDrawn="1"/>
        </p:nvSpPr>
        <p:spPr>
          <a:xfrm>
            <a:off x="0" y="6629836"/>
            <a:ext cx="942770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sv-SE" sz="800">
                <a:solidFill>
                  <a:srgbClr val="737373"/>
                </a:solidFill>
                <a:latin typeface="Calibri" panose="020F0502020204030204" pitchFamily="34" charset="0"/>
              </a:rPr>
              <a:t>Sensitivity: Open</a:t>
            </a:r>
          </a:p>
        </p:txBody>
      </p:sp>
    </p:spTree>
    <p:extLst>
      <p:ext uri="{BB962C8B-B14F-4D97-AF65-F5344CB8AC3E}">
        <p14:creationId xmlns:p14="http://schemas.microsoft.com/office/powerpoint/2010/main" val="144064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Telenor" charset="0"/>
          <a:ea typeface="Telenor" charset="0"/>
          <a:cs typeface="Telenor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elenor" charset="0"/>
          <a:ea typeface="Telenor" charset="0"/>
          <a:cs typeface="Telenor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elenor" charset="0"/>
          <a:ea typeface="Telenor" charset="0"/>
          <a:cs typeface="Telenor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lenor" charset="0"/>
          <a:ea typeface="Telenor" charset="0"/>
          <a:cs typeface="Telenor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elenor" charset="0"/>
          <a:ea typeface="Telenor" charset="0"/>
          <a:cs typeface="Telenor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elenor" charset="0"/>
          <a:ea typeface="Telenor" charset="0"/>
          <a:cs typeface="Telenor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838200" y="649458"/>
            <a:ext cx="10515600" cy="4792980"/>
          </a:xfrm>
          <a:prstGeom prst="rect">
            <a:avLst/>
          </a:prstGeom>
          <a:solidFill>
            <a:srgbClr val="EAF3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2740" y="889370"/>
            <a:ext cx="9361717" cy="1181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formatet för bakgrundsrubriken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2740" y="2280854"/>
            <a:ext cx="9361717" cy="2789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581" y="6007709"/>
            <a:ext cx="692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elenor" charset="0"/>
                <a:ea typeface="Telenor" charset="0"/>
                <a:cs typeface="Telenor" charset="0"/>
              </a:defRPr>
            </a:lvl1pPr>
          </a:lstStyle>
          <a:p>
            <a:fld id="{BB1DF94B-85BE-AA46-81B2-E604810CAF8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133" y="5912985"/>
            <a:ext cx="1218667" cy="516716"/>
          </a:xfrm>
          <a:prstGeom prst="rect">
            <a:avLst/>
          </a:prstGeom>
        </p:spPr>
      </p:pic>
      <p:sp>
        <p:nvSpPr>
          <p:cNvPr id="4" name="MSIPCMContentMarking" descr="{&quot;HashCode&quot;:-1238492004,&quot;Placement&quot;:&quot;Footer&quot;}">
            <a:extLst>
              <a:ext uri="{FF2B5EF4-FFF2-40B4-BE49-F238E27FC236}">
                <a16:creationId xmlns:a16="http://schemas.microsoft.com/office/drawing/2014/main" id="{32341A12-DFFE-403A-A749-42C00B376A29}"/>
              </a:ext>
            </a:extLst>
          </p:cNvPr>
          <p:cNvSpPr txBox="1"/>
          <p:nvPr userDrawn="1"/>
        </p:nvSpPr>
        <p:spPr>
          <a:xfrm>
            <a:off x="0" y="6629836"/>
            <a:ext cx="942770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sv-SE" sz="800">
                <a:solidFill>
                  <a:srgbClr val="737373"/>
                </a:solidFill>
                <a:latin typeface="Calibri" panose="020F0502020204030204" pitchFamily="34" charset="0"/>
              </a:rPr>
              <a:t>Sensitivity: Open</a:t>
            </a:r>
          </a:p>
        </p:txBody>
      </p:sp>
    </p:spTree>
    <p:extLst>
      <p:ext uri="{BB962C8B-B14F-4D97-AF65-F5344CB8AC3E}">
        <p14:creationId xmlns:p14="http://schemas.microsoft.com/office/powerpoint/2010/main" val="18161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88" r:id="rId4"/>
    <p:sldLayoutId id="214748369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Telenor" charset="0"/>
          <a:ea typeface="Telenor" charset="0"/>
          <a:cs typeface="Telenor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elenor" charset="0"/>
          <a:ea typeface="Telenor" charset="0"/>
          <a:cs typeface="Telenor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elenor" charset="0"/>
          <a:ea typeface="Telenor" charset="0"/>
          <a:cs typeface="Telenor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lenor" charset="0"/>
          <a:ea typeface="Telenor" charset="0"/>
          <a:cs typeface="Telenor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elenor" charset="0"/>
          <a:ea typeface="Telenor" charset="0"/>
          <a:cs typeface="Telenor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elenor" charset="0"/>
          <a:ea typeface="Telenor" charset="0"/>
          <a:cs typeface="Telenor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jpeg"/><Relationship Id="rId3" Type="http://schemas.openxmlformats.org/officeDocument/2006/relationships/tags" Target="../tags/tag6.xml"/><Relationship Id="rId7" Type="http://schemas.openxmlformats.org/officeDocument/2006/relationships/image" Target="../media/image19.emf"/><Relationship Id="rId12" Type="http://schemas.microsoft.com/office/2007/relationships/hdphoto" Target="../media/hdphoto1.wdp"/><Relationship Id="rId2" Type="http://schemas.openxmlformats.org/officeDocument/2006/relationships/tags" Target="../tags/tag5.xml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8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31.jpeg"/><Relationship Id="rId10" Type="http://schemas.openxmlformats.org/officeDocument/2006/relationships/image" Target="../media/image27.jpe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6.jpe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elenor"/>
              </a:rPr>
              <a:t>Telenor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31365" y="1366473"/>
            <a:ext cx="4681537" cy="3271791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Magdalena Aspengren </a:t>
            </a:r>
            <a:br>
              <a:rPr lang="en-US"/>
            </a:br>
            <a:r>
              <a:rPr lang="en-US"/>
              <a:t>Head of Sustainability &amp; Quality </a:t>
            </a:r>
          </a:p>
        </p:txBody>
      </p:sp>
    </p:spTree>
    <p:extLst>
      <p:ext uri="{BB962C8B-B14F-4D97-AF65-F5344CB8AC3E}">
        <p14:creationId xmlns:p14="http://schemas.microsoft.com/office/powerpoint/2010/main" val="425827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09" y="331805"/>
            <a:ext cx="3883472" cy="827089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latin typeface="Telenor"/>
              </a:rPr>
              <a:t>Telenor </a:t>
            </a:r>
            <a:r>
              <a:rPr lang="en-US" sz="3200" err="1">
                <a:latin typeface="Telenor"/>
              </a:rPr>
              <a:t>Globalt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913" y="3874992"/>
            <a:ext cx="4270981" cy="243989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9 </a:t>
            </a:r>
            <a:r>
              <a:rPr lang="en-US" sz="2000" err="1">
                <a:ea typeface="+mn-lt"/>
                <a:cs typeface="+mn-lt"/>
              </a:rPr>
              <a:t>länder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182 </a:t>
            </a:r>
            <a:r>
              <a:rPr lang="en-US" sz="2000" err="1">
                <a:ea typeface="+mn-lt"/>
                <a:cs typeface="+mn-lt"/>
              </a:rPr>
              <a:t>miljoner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användare</a:t>
            </a:r>
            <a:r>
              <a:rPr lang="en-US" sz="2000">
                <a:ea typeface="+mn-lt"/>
                <a:cs typeface="+mn-lt"/>
              </a:rPr>
              <a:t> </a:t>
            </a:r>
          </a:p>
          <a:p>
            <a:r>
              <a:rPr lang="en-US" sz="2000">
                <a:ea typeface="+mn-lt"/>
                <a:cs typeface="+mn-lt"/>
              </a:rPr>
              <a:t>18 000 </a:t>
            </a:r>
            <a:r>
              <a:rPr lang="en-US" sz="2000" err="1">
                <a:ea typeface="+mn-lt"/>
                <a:cs typeface="+mn-lt"/>
              </a:rPr>
              <a:t>anställda</a:t>
            </a:r>
            <a:endParaRPr lang="en-US" sz="2000"/>
          </a:p>
          <a:p>
            <a:r>
              <a:rPr lang="en-US" sz="2000" err="1">
                <a:ea typeface="+mn-lt"/>
                <a:cs typeface="+mn-lt"/>
              </a:rPr>
              <a:t>Funnits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över</a:t>
            </a:r>
            <a:r>
              <a:rPr lang="en-US" sz="2000">
                <a:ea typeface="+mn-lt"/>
                <a:cs typeface="+mn-lt"/>
              </a:rPr>
              <a:t> 160 </a:t>
            </a:r>
            <a:r>
              <a:rPr lang="en-US" sz="2000" err="1">
                <a:ea typeface="+mn-lt"/>
                <a:cs typeface="+mn-lt"/>
              </a:rPr>
              <a:t>år</a:t>
            </a:r>
            <a:endParaRPr lang="en-US" sz="2000"/>
          </a:p>
          <a:p>
            <a:pPr marL="0" indent="0">
              <a:buNone/>
            </a:pPr>
            <a:endParaRPr lang="en-US" sz="1400"/>
          </a:p>
        </p:txBody>
      </p:sp>
      <p:pic>
        <p:nvPicPr>
          <p:cNvPr id="5" name="Picture 7" descr="Map&#10;&#10;Description automatically generated">
            <a:extLst>
              <a:ext uri="{FF2B5EF4-FFF2-40B4-BE49-F238E27FC236}">
                <a16:creationId xmlns:a16="http://schemas.microsoft.com/office/drawing/2014/main" id="{1E641B98-8481-4DCA-AE28-A5173DE49F3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337997" y="1305018"/>
            <a:ext cx="4947553" cy="2316184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9877B03-5982-4D01-8475-879D482FD89E}"/>
              </a:ext>
            </a:extLst>
          </p:cNvPr>
          <p:cNvSpPr txBox="1">
            <a:spLocks/>
          </p:cNvSpPr>
          <p:nvPr/>
        </p:nvSpPr>
        <p:spPr>
          <a:xfrm>
            <a:off x="6931534" y="331805"/>
            <a:ext cx="3388265" cy="82708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355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elenor"/>
              </a:rPr>
              <a:t>Telenor Sverige</a:t>
            </a:r>
          </a:p>
        </p:txBody>
      </p:sp>
      <p:pic>
        <p:nvPicPr>
          <p:cNvPr id="9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2CD2C92-08CA-4B98-AEC0-BB793DF4E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226" y="1158894"/>
            <a:ext cx="3675891" cy="543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1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D789114-ABFE-4655-9A82-6E94A261D61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382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think-cell Slide" r:id="rId6" imgW="416" imgH="415" progId="TCLayout.ActiveDocument.1">
                  <p:embed/>
                </p:oleObj>
              </mc:Choice>
              <mc:Fallback>
                <p:oleObj name="think-cell Slide" r:id="rId6" imgW="416" imgH="41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D789114-ABFE-4655-9A82-6E94A261D6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82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EC457A1-44C6-4688-ADE5-A6FDF64DE5D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94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200" err="1">
              <a:latin typeface="Verdana" panose="020B0604030504040204" pitchFamily="34" charset="0"/>
              <a:ea typeface="Verdana" panose="020B0604030504040204" pitchFamily="34" charset="0"/>
              <a:cs typeface="+mj-cs"/>
              <a:sym typeface="Verdana" panose="020B0604030504040204" pitchFamily="34" charset="0"/>
            </a:endParaRPr>
          </a:p>
        </p:txBody>
      </p:sp>
      <p:sp>
        <p:nvSpPr>
          <p:cNvPr id="44" name="Title 7">
            <a:extLst>
              <a:ext uri="{FF2B5EF4-FFF2-40B4-BE49-F238E27FC236}">
                <a16:creationId xmlns:a16="http://schemas.microsoft.com/office/drawing/2014/main" id="{EE99A3E2-7142-4DD5-AEC0-E53AF1E76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916" y="908894"/>
            <a:ext cx="9422169" cy="1201250"/>
          </a:xfrm>
        </p:spPr>
        <p:txBody>
          <a:bodyPr anchor="t">
            <a:noAutofit/>
          </a:bodyPr>
          <a:lstStyle/>
          <a:p>
            <a:pPr algn="ctr"/>
            <a:r>
              <a:rPr lang="nb-NO" sz="3200" b="1">
                <a:latin typeface="Telenor"/>
                <a:ea typeface="Verdana"/>
              </a:rPr>
              <a:t>Telenor</a:t>
            </a:r>
            <a:r>
              <a:rPr lang="en-US" sz="3200" b="1">
                <a:latin typeface="Telenor"/>
                <a:ea typeface="Verdana"/>
              </a:rPr>
              <a:t>’s Responsible Business Approach</a:t>
            </a:r>
            <a:endParaRPr lang="en-US" sz="32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81F91E-27FD-449F-B6CD-79755B0A3FE9}"/>
              </a:ext>
            </a:extLst>
          </p:cNvPr>
          <p:cNvGrpSpPr/>
          <p:nvPr/>
        </p:nvGrpSpPr>
        <p:grpSpPr>
          <a:xfrm>
            <a:off x="621027" y="2463954"/>
            <a:ext cx="9376329" cy="2926752"/>
            <a:chOff x="621027" y="2463954"/>
            <a:chExt cx="9376329" cy="2926752"/>
          </a:xfrm>
        </p:grpSpPr>
        <p:sp>
          <p:nvSpPr>
            <p:cNvPr id="27" name="TextBox 26"/>
            <p:cNvSpPr txBox="1"/>
            <p:nvPr/>
          </p:nvSpPr>
          <p:spPr>
            <a:xfrm>
              <a:off x="2232029" y="3643886"/>
              <a:ext cx="7760247" cy="47014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0000" tIns="46800" rIns="90000" bIns="46800" rtlCol="0" anchor="ctr">
              <a:no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RAISING STANDARDS IN OPERATIONS &amp; SUPPLY CHAIN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63982" y="4269382"/>
              <a:ext cx="1014273" cy="1008000"/>
            </a:xfrm>
            <a:prstGeom prst="rect">
              <a:avLst/>
            </a:prstGeom>
            <a:blipFill dpi="0" rotWithShape="1">
              <a:blip r:embed="rId8"/>
              <a:srcRect/>
              <a:tile tx="0" ty="-82550" sx="50000" sy="5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HEALTH, SAFETY, &amp; WELLBEING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23019" y="4269382"/>
              <a:ext cx="1014273" cy="1008000"/>
            </a:xfrm>
            <a:prstGeom prst="rect">
              <a:avLst/>
            </a:prstGeom>
            <a:blipFill dpi="0" rotWithShape="1">
              <a:blip r:embed="rId9"/>
              <a:srcRect/>
              <a:tile tx="-527050" ty="-660400" sx="20000" sy="2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HUMAN </a:t>
              </a:r>
              <a:br>
                <a:rPr lang="en-US" sz="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RIGHTS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484501" y="4269382"/>
              <a:ext cx="1247708" cy="1008000"/>
            </a:xfrm>
            <a:prstGeom prst="rect">
              <a:avLst/>
            </a:prstGeom>
            <a:blipFill dpi="0" rotWithShape="1">
              <a:blip r:embed="rId10"/>
              <a:srcRect/>
              <a:tile tx="-730250" ty="-641350" sx="25000" sy="2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TRANSPARENCY &amp; </a:t>
              </a:r>
              <a:br>
                <a:rPr lang="en-US" sz="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ACCOUNTABILITY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99301" y="4269222"/>
              <a:ext cx="1014273" cy="1008000"/>
            </a:xfrm>
            <a:prstGeom prst="rect">
              <a:avLst/>
            </a:prstGeom>
            <a:blipFill dpi="0"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1000"/>
                        </a14:imgEffect>
                      </a14:imgLayer>
                    </a14:imgProps>
                  </a:ext>
                </a:extLst>
              </a:blip>
              <a:srcRect/>
              <a:tile tx="-184150" ty="-101600" sx="10000" sy="1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r>
                <a:rPr lang="en-US" sz="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DIVERSITY &amp; INCLUSION </a:t>
              </a:r>
              <a:endParaRPr lang="en-GB" sz="8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779418" y="4269382"/>
              <a:ext cx="1015200" cy="1008000"/>
            </a:xfrm>
            <a:prstGeom prst="rect">
              <a:avLst/>
            </a:prstGeom>
            <a:blipFill dpi="0" rotWithShape="1">
              <a:blip r:embed="rId13"/>
              <a:srcRect/>
              <a:tile tx="-533400" ty="-527050" sx="20000" sy="2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r>
                <a:rPr lang="en-US" sz="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CLIMATE &amp; ENVIRONMENT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6DCA4AD-38C2-4D3A-AE7D-0C8D47C509D8}"/>
                </a:ext>
              </a:extLst>
            </p:cNvPr>
            <p:cNvSpPr/>
            <p:nvPr/>
          </p:nvSpPr>
          <p:spPr>
            <a:xfrm>
              <a:off x="7847298" y="4269382"/>
              <a:ext cx="1015200" cy="1008000"/>
            </a:xfrm>
            <a:prstGeom prst="rect">
              <a:avLst/>
            </a:prstGeom>
            <a:blipFill dpi="0" rotWithShape="1">
              <a:blip r:embed="rId14"/>
              <a:srcRect/>
              <a:tile tx="-920750" ty="-1403350" sx="40000" sy="4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r>
                <a:rPr lang="en-US" sz="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PRIVACY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E362643-9DEC-4371-A5B8-81D2A98A8E45}"/>
                </a:ext>
              </a:extLst>
            </p:cNvPr>
            <p:cNvSpPr/>
            <p:nvPr/>
          </p:nvSpPr>
          <p:spPr>
            <a:xfrm>
              <a:off x="8909707" y="4269382"/>
              <a:ext cx="1015200" cy="1008000"/>
            </a:xfrm>
            <a:prstGeom prst="rect">
              <a:avLst/>
            </a:prstGeom>
            <a:blipFill dpi="0" rotWithShape="1">
              <a:blip r:embed="rId15"/>
              <a:srcRect/>
              <a:tile tx="-533400" ty="-527050" sx="20000" sy="2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r>
                <a:rPr lang="en-US" sz="8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SECURITY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31361" y="2472390"/>
              <a:ext cx="7765995" cy="4899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90000" tIns="46800" rIns="90000" bIns="46800" rtlCol="0" anchor="ctr">
              <a:no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  <a:latin typeface="Verdana"/>
                  <a:ea typeface="Verdana"/>
                  <a:cs typeface="Verdana"/>
                </a:rPr>
                <a:t>EMPOWERING SOCIETIES</a:t>
              </a:r>
              <a:br>
                <a:rPr lang="en-GB" sz="1400" b="1">
                  <a:latin typeface="Verdana"/>
                  <a:ea typeface="Verdana"/>
                  <a:cs typeface="Verdana"/>
                </a:rPr>
              </a:br>
              <a:r>
                <a:rPr lang="en-GB" sz="1400" b="1">
                  <a:solidFill>
                    <a:schemeClr val="bg1"/>
                  </a:solidFill>
                  <a:latin typeface="Verdana"/>
                  <a:ea typeface="Verdana"/>
                  <a:cs typeface="Verdana"/>
                </a:rPr>
                <a:t>CONNECTING YOU TO WHAT MATTERS MOST  </a:t>
              </a:r>
              <a:endParaRPr lang="en-GB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DC0DFA-7986-4464-8FB5-1CFC48C82903}"/>
                </a:ext>
              </a:extLst>
            </p:cNvPr>
            <p:cNvSpPr txBox="1"/>
            <p:nvPr/>
          </p:nvSpPr>
          <p:spPr>
            <a:xfrm>
              <a:off x="2227493" y="3091192"/>
              <a:ext cx="7764783" cy="4149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90000" tIns="46800" rIns="90000" bIns="46800" rtlCol="0" anchor="ctr">
              <a:noAutofit/>
            </a:bodyPr>
            <a:lstStyle/>
            <a:p>
              <a:pPr algn="ctr"/>
              <a:r>
                <a:rPr lang="en-GB" sz="14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SKILLS FOR AN ACCELERATED DIGITAL FUTURE</a:t>
              </a:r>
            </a:p>
          </p:txBody>
        </p:sp>
        <p:pic>
          <p:nvPicPr>
            <p:cNvPr id="29" name="Picture 2" descr="Image result for sdg wheel pn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24"/>
            <a:stretch/>
          </p:blipFill>
          <p:spPr bwMode="auto">
            <a:xfrm>
              <a:off x="621027" y="2799031"/>
              <a:ext cx="1071925" cy="98617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12673B0-9501-4777-94E7-2CB713203574}"/>
                </a:ext>
              </a:extLst>
            </p:cNvPr>
            <p:cNvSpPr/>
            <p:nvPr/>
          </p:nvSpPr>
          <p:spPr>
            <a:xfrm rot="16200000" flipH="1">
              <a:off x="1114610" y="3094970"/>
              <a:ext cx="1648202" cy="38617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04FB7D-4AB4-4191-B703-11BB8A1782B5}"/>
                </a:ext>
              </a:extLst>
            </p:cNvPr>
            <p:cNvSpPr/>
            <p:nvPr/>
          </p:nvSpPr>
          <p:spPr>
            <a:xfrm>
              <a:off x="2231361" y="4103396"/>
              <a:ext cx="7756380" cy="12873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F2C250C9-1DFE-4914-84A2-E5B5B24B7B9A}"/>
              </a:ext>
            </a:extLst>
          </p:cNvPr>
          <p:cNvSpPr/>
          <p:nvPr/>
        </p:nvSpPr>
        <p:spPr>
          <a:xfrm>
            <a:off x="6464596" y="3944430"/>
            <a:ext cx="1637414" cy="17333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95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4AAB7FF-7415-4E06-8DD6-2EB2C8686816}"/>
              </a:ext>
            </a:extLst>
          </p:cNvPr>
          <p:cNvGrpSpPr/>
          <p:nvPr/>
        </p:nvGrpSpPr>
        <p:grpSpPr>
          <a:xfrm>
            <a:off x="2534796" y="976673"/>
            <a:ext cx="7122409" cy="4697326"/>
            <a:chOff x="2251827" y="561998"/>
            <a:chExt cx="7122409" cy="469732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46F4153-E7D9-4AB5-A66C-4DDBD6226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927" t="1462" r="25" b="5109"/>
            <a:stretch/>
          </p:blipFill>
          <p:spPr>
            <a:xfrm>
              <a:off x="2251827" y="582549"/>
              <a:ext cx="7091916" cy="4676775"/>
            </a:xfrm>
            <a:prstGeom prst="rect">
              <a:avLst/>
            </a:prstGeom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2AAA9F6F-568D-4EC2-9502-2BF5D6299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949" y="561998"/>
              <a:ext cx="2691287" cy="176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452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30" y="889559"/>
            <a:ext cx="11306175" cy="827089"/>
          </a:xfrm>
        </p:spPr>
        <p:txBody>
          <a:bodyPr>
            <a:noAutofit/>
          </a:bodyPr>
          <a:lstStyle/>
          <a:p>
            <a:r>
              <a:rPr lang="en-GB" sz="2400" b="1" err="1">
                <a:latin typeface="+mn-lt"/>
              </a:rPr>
              <a:t>Klimatpåverkan</a:t>
            </a:r>
            <a:r>
              <a:rPr lang="en-GB" sz="2400" b="1">
                <a:latin typeface="+mn-lt"/>
              </a:rPr>
              <a:t> </a:t>
            </a:r>
            <a:r>
              <a:rPr lang="en-GB" sz="2400" b="1" err="1">
                <a:latin typeface="+mn-lt"/>
              </a:rPr>
              <a:t>från</a:t>
            </a:r>
            <a:r>
              <a:rPr lang="en-GB" sz="2400" b="1">
                <a:latin typeface="+mn-lt"/>
              </a:rPr>
              <a:t> </a:t>
            </a:r>
            <a:r>
              <a:rPr lang="en-GB" sz="2400" b="1" err="1">
                <a:latin typeface="+mn-lt"/>
              </a:rPr>
              <a:t>verksamheten</a:t>
            </a:r>
            <a:r>
              <a:rPr lang="en-GB" sz="2400" b="1">
                <a:latin typeface="+mn-lt"/>
              </a:rPr>
              <a:t>          Transparens </a:t>
            </a:r>
            <a:r>
              <a:rPr lang="en-GB" sz="2400" b="1" err="1">
                <a:latin typeface="+mn-lt"/>
              </a:rPr>
              <a:t>kring</a:t>
            </a:r>
            <a:r>
              <a:rPr lang="en-GB" sz="2400" b="1">
                <a:latin typeface="+mn-lt"/>
              </a:rPr>
              <a:t> </a:t>
            </a:r>
            <a:r>
              <a:rPr lang="en-GB" sz="2400" b="1" err="1">
                <a:latin typeface="+mn-lt"/>
              </a:rPr>
              <a:t>klimatpåverkan</a:t>
            </a:r>
            <a:br>
              <a:rPr lang="en-GB" sz="2400" b="1">
                <a:latin typeface="+mn-lt"/>
              </a:rPr>
            </a:br>
            <a:endParaRPr lang="en-GB" sz="2400" b="1">
              <a:latin typeface="+mn-lt"/>
            </a:endParaRPr>
          </a:p>
        </p:txBody>
      </p:sp>
      <p:sp>
        <p:nvSpPr>
          <p:cNvPr id="19" name="Platshållare för bildnummer 4">
            <a:extLst>
              <a:ext uri="{FF2B5EF4-FFF2-40B4-BE49-F238E27FC236}">
                <a16:creationId xmlns:a16="http://schemas.microsoft.com/office/drawing/2014/main" id="{A94119C9-BA66-4139-A409-B8017B4E1F0D}"/>
              </a:ext>
            </a:extLst>
          </p:cNvPr>
          <p:cNvSpPr txBox="1">
            <a:spLocks/>
          </p:cNvSpPr>
          <p:nvPr/>
        </p:nvSpPr>
        <p:spPr>
          <a:xfrm>
            <a:off x="10791827" y="7162534"/>
            <a:ext cx="187324" cy="2582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sv-SE"/>
            </a:defPPr>
            <a:lvl1pPr marL="0" algn="r" defTabSz="914400" rtl="0" eaLnBrk="1" latinLnBrk="0" hangingPunct="1">
              <a:defRPr sz="9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2952BA-0EAE-46A7-8491-CEEC2C19A778}" type="slidenum">
              <a:rPr lang="sv-SE" smtClean="0">
                <a:solidFill>
                  <a:srgbClr val="333233">
                    <a:lumMod val="90000"/>
                    <a:lumOff val="10000"/>
                  </a:srgbClr>
                </a:solidFill>
                <a:latin typeface="Futura PT Book"/>
              </a:rPr>
              <a:pPr/>
              <a:t>5</a:t>
            </a:fld>
            <a:endParaRPr lang="sv-SE">
              <a:solidFill>
                <a:srgbClr val="333233">
                  <a:lumMod val="90000"/>
                  <a:lumOff val="10000"/>
                </a:srgbClr>
              </a:solidFill>
              <a:latin typeface="Futura PT Book"/>
            </a:endParaRPr>
          </a:p>
        </p:txBody>
      </p:sp>
      <p:sp>
        <p:nvSpPr>
          <p:cNvPr id="23" name="textruta 11">
            <a:extLst>
              <a:ext uri="{FF2B5EF4-FFF2-40B4-BE49-F238E27FC236}">
                <a16:creationId xmlns:a16="http://schemas.microsoft.com/office/drawing/2014/main" id="{4FE5D087-AAD1-4FCC-9557-AE422A75897D}"/>
              </a:ext>
            </a:extLst>
          </p:cNvPr>
          <p:cNvSpPr txBox="1"/>
          <p:nvPr/>
        </p:nvSpPr>
        <p:spPr>
          <a:xfrm>
            <a:off x="344015" y="2303969"/>
            <a:ext cx="75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prstClr val="black"/>
                </a:solidFill>
                <a:latin typeface="Telenor" pitchFamily="50" charset="0"/>
              </a:rPr>
              <a:t>High impact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37" y="2225736"/>
            <a:ext cx="4029884" cy="275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ruta 12">
            <a:extLst>
              <a:ext uri="{FF2B5EF4-FFF2-40B4-BE49-F238E27FC236}">
                <a16:creationId xmlns:a16="http://schemas.microsoft.com/office/drawing/2014/main" id="{9E14E1D0-5ED9-4070-9743-9B1331B3A808}"/>
              </a:ext>
            </a:extLst>
          </p:cNvPr>
          <p:cNvSpPr txBox="1"/>
          <p:nvPr/>
        </p:nvSpPr>
        <p:spPr>
          <a:xfrm>
            <a:off x="3565891" y="4961550"/>
            <a:ext cx="1486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latin typeface="Telenor" pitchFamily="50" charset="0"/>
              </a:rPr>
              <a:t>Large potential to affect </a:t>
            </a:r>
            <a:r>
              <a:rPr lang="sv-SE" sz="1200">
                <a:latin typeface="Telenor" pitchFamily="50" charset="0"/>
              </a:rPr>
              <a:t>emissions </a:t>
            </a:r>
            <a:endParaRPr lang="en-GB" sz="1200">
              <a:latin typeface="Telenor" pitchFamily="50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19704" y="2900706"/>
            <a:ext cx="578500" cy="722838"/>
            <a:chOff x="7180378" y="2914650"/>
            <a:chExt cx="868478" cy="91998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1850" y="2914650"/>
              <a:ext cx="867006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0378" y="3291206"/>
              <a:ext cx="868478" cy="54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6630730" y="798228"/>
            <a:ext cx="5362796" cy="830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elenor" charset="0"/>
                <a:ea typeface="Telenor" charset="0"/>
                <a:cs typeface="Telenor" charset="0"/>
              </a:defRPr>
            </a:lvl1pPr>
          </a:lstStyle>
          <a:p>
            <a:endParaRPr lang="en-GB" sz="2300" b="1"/>
          </a:p>
        </p:txBody>
      </p:sp>
      <p:graphicFrame>
        <p:nvGraphicFramePr>
          <p:cNvPr id="15" name="Platshållare för innehåll 7">
            <a:extLst>
              <a:ext uri="{FF2B5EF4-FFF2-40B4-BE49-F238E27FC236}">
                <a16:creationId xmlns:a16="http://schemas.microsoft.com/office/drawing/2014/main" id="{26B13185-9B82-422B-8EF0-EEA3144FFA76}"/>
              </a:ext>
            </a:extLst>
          </p:cNvPr>
          <p:cNvGraphicFramePr>
            <a:graphicFrameLocks/>
          </p:cNvGraphicFramePr>
          <p:nvPr/>
        </p:nvGraphicFramePr>
        <p:xfrm>
          <a:off x="6685909" y="2558013"/>
          <a:ext cx="4604559" cy="2488218"/>
        </p:xfrm>
        <a:graphic>
          <a:graphicData uri="http://schemas.openxmlformats.org/drawingml/2006/table">
            <a:tbl>
              <a:tblPr firstRow="1" firstCol="1" bandRow="1"/>
              <a:tblGrid>
                <a:gridCol w="2030992">
                  <a:extLst>
                    <a:ext uri="{9D8B030D-6E8A-4147-A177-3AD203B41FA5}">
                      <a16:colId xmlns:a16="http://schemas.microsoft.com/office/drawing/2014/main" val="3647600366"/>
                    </a:ext>
                  </a:extLst>
                </a:gridCol>
                <a:gridCol w="436950">
                  <a:extLst>
                    <a:ext uri="{9D8B030D-6E8A-4147-A177-3AD203B41FA5}">
                      <a16:colId xmlns:a16="http://schemas.microsoft.com/office/drawing/2014/main" val="483759325"/>
                    </a:ext>
                  </a:extLst>
                </a:gridCol>
                <a:gridCol w="425512">
                  <a:extLst>
                    <a:ext uri="{9D8B030D-6E8A-4147-A177-3AD203B41FA5}">
                      <a16:colId xmlns:a16="http://schemas.microsoft.com/office/drawing/2014/main" val="3975323352"/>
                    </a:ext>
                  </a:extLst>
                </a:gridCol>
                <a:gridCol w="425513">
                  <a:extLst>
                    <a:ext uri="{9D8B030D-6E8A-4147-A177-3AD203B41FA5}">
                      <a16:colId xmlns:a16="http://schemas.microsoft.com/office/drawing/2014/main" val="3134146849"/>
                    </a:ext>
                  </a:extLst>
                </a:gridCol>
                <a:gridCol w="425513">
                  <a:extLst>
                    <a:ext uri="{9D8B030D-6E8A-4147-A177-3AD203B41FA5}">
                      <a16:colId xmlns:a16="http://schemas.microsoft.com/office/drawing/2014/main" val="2074983980"/>
                    </a:ext>
                  </a:extLst>
                </a:gridCol>
                <a:gridCol w="425513">
                  <a:extLst>
                    <a:ext uri="{9D8B030D-6E8A-4147-A177-3AD203B41FA5}">
                      <a16:colId xmlns:a16="http://schemas.microsoft.com/office/drawing/2014/main" val="863723265"/>
                    </a:ext>
                  </a:extLst>
                </a:gridCol>
                <a:gridCol w="434566">
                  <a:extLst>
                    <a:ext uri="{9D8B030D-6E8A-4147-A177-3AD203B41FA5}">
                      <a16:colId xmlns:a16="http://schemas.microsoft.com/office/drawing/2014/main" val="3954357242"/>
                    </a:ext>
                  </a:extLst>
                </a:gridCol>
              </a:tblGrid>
              <a:tr h="209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Year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103356"/>
                  </a:ext>
                </a:extLst>
              </a:tr>
              <a:tr h="2094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Reporting</a:t>
                      </a:r>
                      <a:r>
                        <a:rPr lang="en-GB" sz="1100" b="1" baseline="0"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 c</a:t>
                      </a:r>
                      <a:r>
                        <a:rPr lang="en-GB" sz="1100" b="1"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ategory</a:t>
                      </a: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347924"/>
                  </a:ext>
                </a:extLst>
              </a:tr>
              <a:tr h="198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Scope 1</a:t>
                      </a: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161618"/>
                  </a:ext>
                </a:extLst>
              </a:tr>
              <a:tr h="2094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Scope 2</a:t>
                      </a: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297140"/>
                  </a:ext>
                </a:extLst>
              </a:tr>
              <a:tr h="195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Scope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FFC000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124112"/>
                  </a:ext>
                </a:extLst>
              </a:tr>
              <a:tr h="209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Waste generated in operations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Fuel and energy related activities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Business travel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Transportation and distribution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kern="120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4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Purchased goods and services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FFC000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353"/>
                  </a:ext>
                </a:extLst>
              </a:tr>
              <a:tr h="2094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Capital goods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051749"/>
                  </a:ext>
                </a:extLst>
              </a:tr>
              <a:tr h="2094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Employee commuting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utura PT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956493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68223C61-12B9-4B2F-A94F-7D750FB0953A}"/>
              </a:ext>
            </a:extLst>
          </p:cNvPr>
          <p:cNvSpPr/>
          <p:nvPr/>
        </p:nvSpPr>
        <p:spPr>
          <a:xfrm>
            <a:off x="1850064" y="2114996"/>
            <a:ext cx="3223218" cy="19360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3073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4200-0F4E-4110-AD5D-2DC3039F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+mn-lt"/>
              </a:rPr>
              <a:t>Tips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F10B-CBE4-4555-A5FA-2BC4C08BF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519237"/>
            <a:ext cx="7431579" cy="42497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err="1"/>
              <a:t>Börja</a:t>
            </a:r>
            <a:r>
              <a:rPr lang="en-US" sz="2800"/>
              <a:t> </a:t>
            </a:r>
            <a:r>
              <a:rPr lang="en-US" sz="2800" err="1"/>
              <a:t>där</a:t>
            </a:r>
            <a:r>
              <a:rPr lang="en-US" sz="2800"/>
              <a:t> </a:t>
            </a:r>
            <a:r>
              <a:rPr lang="en-US" sz="2800" err="1"/>
              <a:t>ni</a:t>
            </a:r>
            <a:r>
              <a:rPr lang="en-US" sz="2800"/>
              <a:t> </a:t>
            </a:r>
            <a:r>
              <a:rPr lang="en-US" sz="2800" err="1"/>
              <a:t>står</a:t>
            </a:r>
            <a:endParaRPr lang="en-US" sz="2800"/>
          </a:p>
          <a:p>
            <a:r>
              <a:rPr lang="en-US" sz="2800" err="1"/>
              <a:t>Tydliggör</a:t>
            </a:r>
            <a:r>
              <a:rPr lang="en-US" sz="2800"/>
              <a:t> </a:t>
            </a:r>
            <a:r>
              <a:rPr lang="en-US" sz="2800" err="1"/>
              <a:t>varför</a:t>
            </a:r>
            <a:endParaRPr lang="en-US" sz="2800"/>
          </a:p>
          <a:p>
            <a:r>
              <a:rPr lang="en-US" sz="2800" err="1"/>
              <a:t>Sätt</a:t>
            </a:r>
            <a:r>
              <a:rPr lang="en-US" sz="2800"/>
              <a:t> </a:t>
            </a:r>
            <a:r>
              <a:rPr lang="en-US" sz="2800" err="1"/>
              <a:t>mål</a:t>
            </a:r>
            <a:r>
              <a:rPr lang="en-US" sz="2800"/>
              <a:t> </a:t>
            </a:r>
            <a:r>
              <a:rPr lang="en-US" sz="2800" err="1"/>
              <a:t>och</a:t>
            </a:r>
            <a:r>
              <a:rPr lang="en-US" sz="2800"/>
              <a:t> </a:t>
            </a:r>
            <a:r>
              <a:rPr lang="en-US" sz="2800" err="1"/>
              <a:t>delmål</a:t>
            </a:r>
            <a:r>
              <a:rPr lang="en-US" sz="2800"/>
              <a:t> </a:t>
            </a:r>
          </a:p>
          <a:p>
            <a:r>
              <a:rPr lang="en-US" sz="2800" err="1">
                <a:latin typeface="Telenor"/>
              </a:rPr>
              <a:t>Utgå</a:t>
            </a:r>
            <a:r>
              <a:rPr lang="en-US" sz="2800">
                <a:latin typeface="Telenor"/>
              </a:rPr>
              <a:t> </a:t>
            </a:r>
            <a:r>
              <a:rPr lang="en-US" sz="2800" err="1">
                <a:latin typeface="Telenor"/>
              </a:rPr>
              <a:t>från</a:t>
            </a:r>
            <a:r>
              <a:rPr lang="en-US" sz="2800">
                <a:latin typeface="Telenor"/>
              </a:rPr>
              <a:t> det </a:t>
            </a:r>
            <a:r>
              <a:rPr lang="en-US" sz="2800" err="1">
                <a:latin typeface="Telenor"/>
              </a:rPr>
              <a:t>ni</a:t>
            </a:r>
            <a:r>
              <a:rPr lang="en-US" sz="2800">
                <a:latin typeface="Telenor"/>
              </a:rPr>
              <a:t> </a:t>
            </a:r>
            <a:r>
              <a:rPr lang="en-US" sz="2800" u="sng" err="1">
                <a:latin typeface="Telenor"/>
              </a:rPr>
              <a:t>kan</a:t>
            </a:r>
            <a:r>
              <a:rPr lang="en-US" sz="2800">
                <a:latin typeface="Telenor"/>
              </a:rPr>
              <a:t> </a:t>
            </a:r>
            <a:r>
              <a:rPr lang="en-US" sz="2800" err="1">
                <a:latin typeface="Telenor"/>
              </a:rPr>
              <a:t>påverka</a:t>
            </a:r>
            <a:endParaRPr lang="en-US" sz="2800">
              <a:latin typeface="Telenor"/>
            </a:endParaRPr>
          </a:p>
          <a:p>
            <a:r>
              <a:rPr lang="en-US" sz="2800" err="1">
                <a:latin typeface="Telenor"/>
              </a:rPr>
              <a:t>Säkerställ</a:t>
            </a:r>
            <a:r>
              <a:rPr lang="en-US" sz="2800">
                <a:latin typeface="Telenor"/>
              </a:rPr>
              <a:t> </a:t>
            </a:r>
            <a:r>
              <a:rPr lang="en-US" sz="2800" err="1">
                <a:latin typeface="Telenor"/>
              </a:rPr>
              <a:t>rätt</a:t>
            </a:r>
            <a:r>
              <a:rPr lang="en-US" sz="2800">
                <a:latin typeface="Telenor"/>
              </a:rPr>
              <a:t> </a:t>
            </a:r>
            <a:r>
              <a:rPr lang="en-US" sz="2800" err="1">
                <a:latin typeface="Telenor"/>
              </a:rPr>
              <a:t>tidpunkt</a:t>
            </a:r>
            <a:r>
              <a:rPr lang="en-US" sz="2800">
                <a:latin typeface="Telenor"/>
              </a:rPr>
              <a:t> </a:t>
            </a:r>
            <a:r>
              <a:rPr lang="en-US" sz="2800" err="1">
                <a:latin typeface="Telenor"/>
              </a:rPr>
              <a:t>för</a:t>
            </a:r>
            <a:r>
              <a:rPr lang="en-US" sz="2800">
                <a:latin typeface="Telenor"/>
              </a:rPr>
              <a:t> </a:t>
            </a:r>
            <a:r>
              <a:rPr lang="en-US" sz="2800" err="1">
                <a:latin typeface="Telenor"/>
              </a:rPr>
              <a:t>att</a:t>
            </a:r>
            <a:r>
              <a:rPr lang="en-US" sz="2800">
                <a:latin typeface="Telenor"/>
              </a:rPr>
              <a:t> </a:t>
            </a:r>
            <a:r>
              <a:rPr lang="en-US" sz="2800" err="1">
                <a:latin typeface="Telenor"/>
              </a:rPr>
              <a:t>få</a:t>
            </a:r>
            <a:r>
              <a:rPr lang="en-US" sz="2800">
                <a:latin typeface="Telenor"/>
              </a:rPr>
              <a:t> </a:t>
            </a:r>
            <a:r>
              <a:rPr lang="en-US" sz="2800" err="1">
                <a:latin typeface="Telenor"/>
              </a:rPr>
              <a:t>driv</a:t>
            </a:r>
            <a:r>
              <a:rPr lang="en-US" sz="2800">
                <a:latin typeface="Telenor"/>
              </a:rPr>
              <a:t> </a:t>
            </a:r>
            <a:r>
              <a:rPr lang="en-US" sz="2800" err="1">
                <a:latin typeface="Telenor"/>
              </a:rPr>
              <a:t>från</a:t>
            </a:r>
            <a:r>
              <a:rPr lang="en-US" sz="2800">
                <a:latin typeface="Telenor"/>
              </a:rPr>
              <a:t> </a:t>
            </a:r>
            <a:r>
              <a:rPr lang="en-US" sz="2800" err="1">
                <a:latin typeface="Telenor"/>
              </a:rPr>
              <a:t>organisationen</a:t>
            </a:r>
            <a:endParaRPr lang="en-US" sz="2800">
              <a:latin typeface="Telenor"/>
            </a:endParaRPr>
          </a:p>
        </p:txBody>
      </p:sp>
    </p:spTree>
    <p:extLst>
      <p:ext uri="{BB962C8B-B14F-4D97-AF65-F5344CB8AC3E}">
        <p14:creationId xmlns:p14="http://schemas.microsoft.com/office/powerpoint/2010/main" val="157125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329CF4-9660-4E49-993C-77DC85F91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312" y="2463165"/>
            <a:ext cx="11306175" cy="1932254"/>
          </a:xfrm>
        </p:spPr>
        <p:txBody>
          <a:bodyPr/>
          <a:lstStyle/>
          <a:p>
            <a:pPr algn="ctr"/>
            <a:r>
              <a:rPr lang="en-US">
                <a:latin typeface="Telenor"/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40406599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psP942QEaeEtp6PcWyS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AzVv5GQsSb5oxhmT0tV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NAq8q0T0628M7pBpxCbw"/>
</p:tagLst>
</file>

<file path=ppt/theme/theme1.xml><?xml version="1.0" encoding="utf-8"?>
<a:theme xmlns:a="http://schemas.openxmlformats.org/drawingml/2006/main" name="Telenor">
  <a:themeElements>
    <a:clrScheme name="Telenor">
      <a:dk1>
        <a:sysClr val="windowText" lastClr="000000"/>
      </a:dk1>
      <a:lt1>
        <a:sysClr val="window" lastClr="FFFFFF"/>
      </a:lt1>
      <a:dk2>
        <a:srgbClr val="BFBFBF"/>
      </a:dk2>
      <a:lt2>
        <a:srgbClr val="E7E6E6"/>
      </a:lt2>
      <a:accent1>
        <a:srgbClr val="19AAF8"/>
      </a:accent1>
      <a:accent2>
        <a:srgbClr val="103AF4"/>
      </a:accent2>
      <a:accent3>
        <a:srgbClr val="6BEF72"/>
      </a:accent3>
      <a:accent4>
        <a:srgbClr val="FF687A"/>
      </a:accent4>
      <a:accent5>
        <a:srgbClr val="FFE706"/>
      </a:accent5>
      <a:accent6>
        <a:srgbClr val="FF8ADA"/>
      </a:accent6>
      <a:hlink>
        <a:srgbClr val="000000"/>
      </a:hlink>
      <a:folHlink>
        <a:srgbClr val="000000"/>
      </a:folHlink>
    </a:clrScheme>
    <a:fontScheme name="Telenor">
      <a:majorFont>
        <a:latin typeface="Telenor Headline"/>
        <a:ea typeface=""/>
        <a:cs typeface=""/>
      </a:majorFont>
      <a:minorFont>
        <a:latin typeface="Tele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lenor - utan amimationer.potx" id="{9C1D9A9B-A39A-47EF-8384-7FF3EBF7B3E3}" vid="{4CD0529B-D083-4B6F-9345-FFC10E332018}"/>
    </a:ext>
  </a:extLst>
</a:theme>
</file>

<file path=ppt/theme/theme2.xml><?xml version="1.0" encoding="utf-8"?>
<a:theme xmlns:a="http://schemas.openxmlformats.org/drawingml/2006/main" name="Telenor Ros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lenor Blå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CE8395DD6A14B9BF4EB93BDEB97EE" ma:contentTypeVersion="0" ma:contentTypeDescription="Create a new document." ma:contentTypeScope="" ma:versionID="8a0397f0adee5b924994553d2b51999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4f15b030d40ffca33e4aeb8eb001f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BA5428-81A0-4D34-A91B-F8082A898E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727EE6-329E-4675-91FD-72EE79B54B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A5EC9BD-1922-44E4-9949-3C50BBF9040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Telenor - without motion</Template>
  <TotalTime>0</TotalTime>
  <Words>157</Words>
  <Application>Microsoft Office PowerPoint</Application>
  <PresentationFormat>Widescreen</PresentationFormat>
  <Paragraphs>50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Futura PT Book</vt:lpstr>
      <vt:lpstr>Telenor</vt:lpstr>
      <vt:lpstr>Telenor Headline</vt:lpstr>
      <vt:lpstr>Arial</vt:lpstr>
      <vt:lpstr>Calibri</vt:lpstr>
      <vt:lpstr>Verdana</vt:lpstr>
      <vt:lpstr>Telenor</vt:lpstr>
      <vt:lpstr>Telenor Rosa</vt:lpstr>
      <vt:lpstr>1_Telenor Blå</vt:lpstr>
      <vt:lpstr>think-cell Slide</vt:lpstr>
      <vt:lpstr>Telenor</vt:lpstr>
      <vt:lpstr>Telenor Globalt</vt:lpstr>
      <vt:lpstr>Telenor’s Responsible Business Approach</vt:lpstr>
      <vt:lpstr>PowerPoint Presentation</vt:lpstr>
      <vt:lpstr>Klimatpåverkan från verksamheten          Transparens kring klimatpåverkan </vt:lpstr>
      <vt:lpstr>Tips 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Aspengren Magdalena (Telenor Sverige AB)</dc:creator>
  <cp:lastModifiedBy>Netz, Linda</cp:lastModifiedBy>
  <cp:revision>3</cp:revision>
  <cp:lastPrinted>2021-04-14T08:54:38Z</cp:lastPrinted>
  <dcterms:created xsi:type="dcterms:W3CDTF">2021-04-06T08:37:52Z</dcterms:created>
  <dcterms:modified xsi:type="dcterms:W3CDTF">2021-05-25T08:56:12Z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0x0101003E7CE8395DD6A14B9BF4EB93BDEB97EE</vt:lpwstr>
  </property>
  <property fmtid="{D5CDD505-2E9C-101B-9397-08002B2CF9AE}" pid="3" name="MSIP_Label_d9079aae-29ab-493c-b557-2a0104b8cd4c_Enabled">
    <vt:lpwstr>True</vt:lpwstr>
  </property>
  <property fmtid="{D5CDD505-2E9C-101B-9397-08002B2CF9AE}" pid="4" name="MSIP_Label_d9079aae-29ab-493c-b557-2a0104b8cd4c_SiteId">
    <vt:lpwstr>1676489c-5c72-46b7-ba63-9ab90c4aad44</vt:lpwstr>
  </property>
  <property fmtid="{D5CDD505-2E9C-101B-9397-08002B2CF9AE}" pid="5" name="MSIP_Label_d9079aae-29ab-493c-b557-2a0104b8cd4c_Owner">
    <vt:lpwstr>Magdalena.Aspengren@telenor.se</vt:lpwstr>
  </property>
  <property fmtid="{D5CDD505-2E9C-101B-9397-08002B2CF9AE}" pid="6" name="MSIP_Label_d9079aae-29ab-493c-b557-2a0104b8cd4c_SetDate">
    <vt:lpwstr>2021-04-07T12:13:45.0194850Z</vt:lpwstr>
  </property>
  <property fmtid="{D5CDD505-2E9C-101B-9397-08002B2CF9AE}" pid="7" name="MSIP_Label_d9079aae-29ab-493c-b557-2a0104b8cd4c_Name">
    <vt:lpwstr>Open</vt:lpwstr>
  </property>
  <property fmtid="{D5CDD505-2E9C-101B-9397-08002B2CF9AE}" pid="8" name="MSIP_Label_d9079aae-29ab-493c-b557-2a0104b8cd4c_Application">
    <vt:lpwstr>Microsoft Azure Information Protection</vt:lpwstr>
  </property>
  <property fmtid="{D5CDD505-2E9C-101B-9397-08002B2CF9AE}" pid="9" name="MSIP_Label_d9079aae-29ab-493c-b557-2a0104b8cd4c_Extended_MSFT_Method">
    <vt:lpwstr>Manual</vt:lpwstr>
  </property>
  <property fmtid="{D5CDD505-2E9C-101B-9397-08002B2CF9AE}" pid="10" name="Sensitivity">
    <vt:lpwstr>Open</vt:lpwstr>
  </property>
</Properties>
</file>